
<file path=[Content_Types].xml><?xml version="1.0" encoding="utf-8"?>
<Types xmlns="http://schemas.openxmlformats.org/package/2006/content-types">
  <Default Extension="jpe"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7.xml" ContentType="application/vnd.openxmlformats-officedocument.theme+xml"/>
  <Override PartName="/ppt/slideLayouts/slideLayout133.xml" ContentType="application/vnd.openxmlformats-officedocument.presentationml.slideLayout+xml"/>
  <Override PartName="/ppt/theme/theme38.xml" ContentType="application/vnd.openxmlformats-officedocument.theme+xml"/>
  <Override PartName="/ppt/slideLayouts/slideLayout134.xml" ContentType="application/vnd.openxmlformats-officedocument.presentationml.slideLayout+xml"/>
  <Override PartName="/ppt/theme/theme3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4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4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43.xml" ContentType="application/vnd.openxmlformats-officedocument.theme+xml"/>
  <Override PartName="/ppt/slideLayouts/slideLayout143.xml" ContentType="application/vnd.openxmlformats-officedocument.presentationml.slideLayout+xml"/>
  <Override PartName="/ppt/theme/theme4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4670" r:id="rId2"/>
    <p:sldMasterId id="2147484709" r:id="rId3"/>
    <p:sldMasterId id="2147484733" r:id="rId4"/>
    <p:sldMasterId id="2147484750" r:id="rId5"/>
    <p:sldMasterId id="2147484801" r:id="rId6"/>
    <p:sldMasterId id="2147484848" r:id="rId7"/>
    <p:sldMasterId id="2147484851" r:id="rId8"/>
    <p:sldMasterId id="2147484858" r:id="rId9"/>
    <p:sldMasterId id="2147484861" r:id="rId10"/>
    <p:sldMasterId id="2147484891" r:id="rId11"/>
    <p:sldMasterId id="2147484894" r:id="rId12"/>
    <p:sldMasterId id="2147484901" r:id="rId13"/>
    <p:sldMasterId id="2147484916" r:id="rId14"/>
    <p:sldMasterId id="2147484919" r:id="rId15"/>
    <p:sldMasterId id="2147484928" r:id="rId16"/>
    <p:sldMasterId id="2147484943" r:id="rId17"/>
    <p:sldMasterId id="2147484946" r:id="rId18"/>
    <p:sldMasterId id="2147484949" r:id="rId19"/>
    <p:sldMasterId id="2147484952" r:id="rId20"/>
    <p:sldMasterId id="2147484955" r:id="rId21"/>
    <p:sldMasterId id="2147484958" r:id="rId22"/>
    <p:sldMasterId id="2147484961" r:id="rId23"/>
    <p:sldMasterId id="2147485002" r:id="rId24"/>
    <p:sldMasterId id="2147485005" r:id="rId25"/>
    <p:sldMasterId id="2147485008" r:id="rId26"/>
    <p:sldMasterId id="2147485011" r:id="rId27"/>
    <p:sldMasterId id="2147485014" r:id="rId28"/>
    <p:sldMasterId id="2147485017" r:id="rId29"/>
    <p:sldMasterId id="2147485020" r:id="rId30"/>
    <p:sldMasterId id="2147485025" r:id="rId31"/>
    <p:sldMasterId id="2147485030" r:id="rId32"/>
    <p:sldMasterId id="2147485051" r:id="rId33"/>
    <p:sldMasterId id="2147485054" r:id="rId34"/>
    <p:sldMasterId id="2147485057" r:id="rId35"/>
    <p:sldMasterId id="2147485194" r:id="rId36"/>
    <p:sldMasterId id="2147485231" r:id="rId37"/>
    <p:sldMasterId id="2147485255" r:id="rId38"/>
    <p:sldMasterId id="2147485257" r:id="rId39"/>
    <p:sldMasterId id="2147485261" r:id="rId40"/>
    <p:sldMasterId id="2147485264" r:id="rId41"/>
    <p:sldMasterId id="2147485268" r:id="rId42"/>
    <p:sldMasterId id="2147485271" r:id="rId43"/>
    <p:sldMasterId id="2147485274" r:id="rId44"/>
    <p:sldMasterId id="2147485276" r:id="rId45"/>
  </p:sldMasterIdLst>
  <p:notesMasterIdLst>
    <p:notesMasterId r:id="rId100"/>
  </p:notesMasterIdLst>
  <p:handoutMasterIdLst>
    <p:handoutMasterId r:id="rId101"/>
  </p:handoutMasterIdLst>
  <p:sldIdLst>
    <p:sldId id="1005" r:id="rId46"/>
    <p:sldId id="565" r:id="rId47"/>
    <p:sldId id="1383" r:id="rId48"/>
    <p:sldId id="579" r:id="rId49"/>
    <p:sldId id="658" r:id="rId50"/>
    <p:sldId id="1353" r:id="rId51"/>
    <p:sldId id="1352" r:id="rId52"/>
    <p:sldId id="256" r:id="rId53"/>
    <p:sldId id="1384" r:id="rId54"/>
    <p:sldId id="1385" r:id="rId55"/>
    <p:sldId id="1386" r:id="rId56"/>
    <p:sldId id="1387" r:id="rId57"/>
    <p:sldId id="1388" r:id="rId58"/>
    <p:sldId id="264" r:id="rId59"/>
    <p:sldId id="985" r:id="rId60"/>
    <p:sldId id="555" r:id="rId61"/>
    <p:sldId id="567" r:id="rId62"/>
    <p:sldId id="1347" r:id="rId63"/>
    <p:sldId id="1389" r:id="rId64"/>
    <p:sldId id="1390" r:id="rId65"/>
    <p:sldId id="1391" r:id="rId66"/>
    <p:sldId id="1392" r:id="rId67"/>
    <p:sldId id="1393" r:id="rId68"/>
    <p:sldId id="1394" r:id="rId69"/>
    <p:sldId id="569" r:id="rId70"/>
    <p:sldId id="1089" r:id="rId71"/>
    <p:sldId id="1029" r:id="rId72"/>
    <p:sldId id="1042" r:id="rId73"/>
    <p:sldId id="576" r:id="rId74"/>
    <p:sldId id="257" r:id="rId75"/>
    <p:sldId id="1396" r:id="rId76"/>
    <p:sldId id="280" r:id="rId77"/>
    <p:sldId id="281" r:id="rId78"/>
    <p:sldId id="282" r:id="rId79"/>
    <p:sldId id="285" r:id="rId80"/>
    <p:sldId id="286" r:id="rId81"/>
    <p:sldId id="295" r:id="rId82"/>
    <p:sldId id="577" r:id="rId83"/>
    <p:sldId id="361" r:id="rId84"/>
    <p:sldId id="948" r:id="rId85"/>
    <p:sldId id="1397" r:id="rId86"/>
    <p:sldId id="277" r:id="rId87"/>
    <p:sldId id="283" r:id="rId88"/>
    <p:sldId id="284" r:id="rId89"/>
    <p:sldId id="1024" r:id="rId90"/>
    <p:sldId id="988" r:id="rId91"/>
    <p:sldId id="1027" r:id="rId92"/>
    <p:sldId id="1101" r:id="rId93"/>
    <p:sldId id="1003" r:id="rId94"/>
    <p:sldId id="1381" r:id="rId95"/>
    <p:sldId id="1382" r:id="rId96"/>
    <p:sldId id="278" r:id="rId97"/>
    <p:sldId id="1317" r:id="rId98"/>
    <p:sldId id="486" r:id="rId99"/>
  </p:sldIdLst>
  <p:sldSz cx="9144000" cy="6858000" type="screen4x3"/>
  <p:notesSz cx="9296400" cy="7010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scaleToFitPaper="1" frameSlides="1"/>
  <p:clrMru>
    <a:srgbClr val="D8C87A"/>
    <a:srgbClr val="DCD5B9"/>
    <a:srgbClr val="CAB295"/>
    <a:srgbClr val="B68A3D"/>
    <a:srgbClr val="A56031"/>
    <a:srgbClr val="CA680E"/>
    <a:srgbClr val="DDD4BA"/>
    <a:srgbClr val="989881"/>
    <a:srgbClr val="483118"/>
    <a:srgbClr val="210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79" autoAdjust="0"/>
    <p:restoredTop sz="93284" autoAdjust="0"/>
  </p:normalViewPr>
  <p:slideViewPr>
    <p:cSldViewPr>
      <p:cViewPr varScale="1">
        <p:scale>
          <a:sx n="69" d="100"/>
          <a:sy n="69" d="100"/>
        </p:scale>
        <p:origin x="84" y="8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238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2.xml"/><Relationship Id="rId63" Type="http://schemas.openxmlformats.org/officeDocument/2006/relationships/slide" Target="slides/slide18.xml"/><Relationship Id="rId68" Type="http://schemas.openxmlformats.org/officeDocument/2006/relationships/slide" Target="slides/slide23.xml"/><Relationship Id="rId84" Type="http://schemas.openxmlformats.org/officeDocument/2006/relationships/slide" Target="slides/slide39.xml"/><Relationship Id="rId89" Type="http://schemas.openxmlformats.org/officeDocument/2006/relationships/slide" Target="slides/slide44.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8.xml"/><Relationship Id="rId58" Type="http://schemas.openxmlformats.org/officeDocument/2006/relationships/slide" Target="slides/slide13.xml"/><Relationship Id="rId74" Type="http://schemas.openxmlformats.org/officeDocument/2006/relationships/slide" Target="slides/slide29.xml"/><Relationship Id="rId79" Type="http://schemas.openxmlformats.org/officeDocument/2006/relationships/slide" Target="slides/slide34.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45.xml"/><Relationship Id="rId95" Type="http://schemas.openxmlformats.org/officeDocument/2006/relationships/slide" Target="slides/slide5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3.xml"/><Relationship Id="rId64" Type="http://schemas.openxmlformats.org/officeDocument/2006/relationships/slide" Target="slides/slide19.xml"/><Relationship Id="rId69" Type="http://schemas.openxmlformats.org/officeDocument/2006/relationships/slide" Target="slides/slide24.xml"/><Relationship Id="rId80" Type="http://schemas.openxmlformats.org/officeDocument/2006/relationships/slide" Target="slides/slide35.xml"/><Relationship Id="rId85" Type="http://schemas.openxmlformats.org/officeDocument/2006/relationships/slide" Target="slides/slide4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9.xml"/><Relationship Id="rId62" Type="http://schemas.openxmlformats.org/officeDocument/2006/relationships/slide" Target="slides/slide17.xml"/><Relationship Id="rId70" Type="http://schemas.openxmlformats.org/officeDocument/2006/relationships/slide" Target="slides/slide25.xml"/><Relationship Id="rId75" Type="http://schemas.openxmlformats.org/officeDocument/2006/relationships/slide" Target="slides/slide30.xml"/><Relationship Id="rId83" Type="http://schemas.openxmlformats.org/officeDocument/2006/relationships/slide" Target="slides/slide38.xml"/><Relationship Id="rId88" Type="http://schemas.openxmlformats.org/officeDocument/2006/relationships/slide" Target="slides/slide43.xml"/><Relationship Id="rId91" Type="http://schemas.openxmlformats.org/officeDocument/2006/relationships/slide" Target="slides/slide46.xml"/><Relationship Id="rId96"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4.xml"/><Relationship Id="rId57" Type="http://schemas.openxmlformats.org/officeDocument/2006/relationships/slide" Target="slides/slide1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7.xml"/><Relationship Id="rId60" Type="http://schemas.openxmlformats.org/officeDocument/2006/relationships/slide" Target="slides/slide15.xml"/><Relationship Id="rId65" Type="http://schemas.openxmlformats.org/officeDocument/2006/relationships/slide" Target="slides/slide20.xml"/><Relationship Id="rId73" Type="http://schemas.openxmlformats.org/officeDocument/2006/relationships/slide" Target="slides/slide28.xml"/><Relationship Id="rId78" Type="http://schemas.openxmlformats.org/officeDocument/2006/relationships/slide" Target="slides/slide33.xml"/><Relationship Id="rId81" Type="http://schemas.openxmlformats.org/officeDocument/2006/relationships/slide" Target="slides/slide36.xml"/><Relationship Id="rId86" Type="http://schemas.openxmlformats.org/officeDocument/2006/relationships/slide" Target="slides/slide41.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61" Type="http://schemas.openxmlformats.org/officeDocument/2006/relationships/slide" Target="slides/slide16.xml"/><Relationship Id="rId82"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98" Type="http://schemas.openxmlformats.org/officeDocument/2006/relationships/slide" Target="slides/slide5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xml"/><Relationship Id="rId67"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7488" cy="350838"/>
          </a:xfrm>
          <a:prstGeom prst="rect">
            <a:avLst/>
          </a:prstGeom>
        </p:spPr>
        <p:txBody>
          <a:bodyPr vert="horz" lIns="93175" tIns="46588" rIns="93175" bIns="46588"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sz="quarter" idx="1"/>
          </p:nvPr>
        </p:nvSpPr>
        <p:spPr>
          <a:xfrm>
            <a:off x="5267325" y="0"/>
            <a:ext cx="4027488" cy="350838"/>
          </a:xfrm>
          <a:prstGeom prst="rect">
            <a:avLst/>
          </a:prstGeom>
        </p:spPr>
        <p:txBody>
          <a:bodyPr vert="horz" lIns="93175" tIns="46588" rIns="93175" bIns="46588" rtlCol="0"/>
          <a:lstStyle>
            <a:lvl1pPr algn="r" eaLnBrk="1" hangingPunct="1">
              <a:defRPr sz="1200">
                <a:latin typeface="Arial" charset="0"/>
              </a:defRPr>
            </a:lvl1pPr>
          </a:lstStyle>
          <a:p>
            <a:pPr>
              <a:defRPr/>
            </a:pPr>
            <a:fld id="{DE0919B4-73DB-450B-BA37-5C766B4FECD6}" type="datetimeFigureOut">
              <a:rPr lang="en-US"/>
              <a:pPr>
                <a:defRPr/>
              </a:pPr>
              <a:t>11/9/2022</a:t>
            </a:fld>
            <a:endParaRPr lang="en-US"/>
          </a:p>
        </p:txBody>
      </p:sp>
      <p:sp>
        <p:nvSpPr>
          <p:cNvPr id="4" name="Footer Placeholder 3"/>
          <p:cNvSpPr>
            <a:spLocks noGrp="1"/>
          </p:cNvSpPr>
          <p:nvPr>
            <p:ph type="ftr" sz="quarter" idx="2"/>
          </p:nvPr>
        </p:nvSpPr>
        <p:spPr>
          <a:xfrm>
            <a:off x="0" y="6657975"/>
            <a:ext cx="4027488" cy="350838"/>
          </a:xfrm>
          <a:prstGeom prst="rect">
            <a:avLst/>
          </a:prstGeom>
        </p:spPr>
        <p:txBody>
          <a:bodyPr vert="horz" lIns="93175" tIns="46588" rIns="93175" bIns="46588" rtlCol="0" anchor="b"/>
          <a:lstStyle>
            <a:lvl1pPr algn="l" eaLnBrk="1" hangingPunct="1">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5267325" y="6657975"/>
            <a:ext cx="4027488" cy="350838"/>
          </a:xfrm>
          <a:prstGeom prst="rect">
            <a:avLst/>
          </a:prstGeom>
        </p:spPr>
        <p:txBody>
          <a:bodyPr vert="horz" wrap="square" lIns="93175" tIns="46588" rIns="93175" bIns="46588" numCol="1" anchor="b" anchorCtr="0" compatLnSpc="1">
            <a:prstTxWarp prst="textNoShape">
              <a:avLst/>
            </a:prstTxWarp>
          </a:bodyPr>
          <a:lstStyle>
            <a:lvl1pPr algn="r" eaLnBrk="1" hangingPunct="1">
              <a:defRPr sz="1200"/>
            </a:lvl1pPr>
          </a:lstStyle>
          <a:p>
            <a:pPr>
              <a:defRPr/>
            </a:pPr>
            <a:fld id="{69FEF9AF-0095-4C87-A884-5490BE6D316C}" type="slidenum">
              <a:rPr lang="en-US" altLang="en-US"/>
              <a:pPr>
                <a:defRPr/>
              </a:pPr>
              <a:t>‹#›</a:t>
            </a:fld>
            <a:endParaRPr lang="en-US" altLang="en-US"/>
          </a:p>
        </p:txBody>
      </p:sp>
    </p:spTree>
    <p:extLst>
      <p:ext uri="{BB962C8B-B14F-4D97-AF65-F5344CB8AC3E}">
        <p14:creationId xmlns:p14="http://schemas.microsoft.com/office/powerpoint/2010/main" val="3667449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27488" cy="350838"/>
          </a:xfrm>
          <a:prstGeom prst="rect">
            <a:avLst/>
          </a:prstGeom>
          <a:noFill/>
          <a:ln w="9525">
            <a:noFill/>
            <a:miter lim="800000"/>
            <a:headEnd/>
            <a:tailEnd/>
          </a:ln>
          <a:effectLst/>
        </p:spPr>
        <p:txBody>
          <a:bodyPr vert="horz" wrap="square" lIns="93175" tIns="46588" rIns="93175" bIns="46588"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75" name="Rectangle 3"/>
          <p:cNvSpPr>
            <a:spLocks noGrp="1" noChangeArrowheads="1"/>
          </p:cNvSpPr>
          <p:nvPr>
            <p:ph type="dt" idx="1"/>
          </p:nvPr>
        </p:nvSpPr>
        <p:spPr bwMode="auto">
          <a:xfrm>
            <a:off x="5267325" y="0"/>
            <a:ext cx="4027488" cy="350838"/>
          </a:xfrm>
          <a:prstGeom prst="rect">
            <a:avLst/>
          </a:prstGeom>
          <a:noFill/>
          <a:ln w="9525">
            <a:noFill/>
            <a:miter lim="800000"/>
            <a:headEnd/>
            <a:tailEnd/>
          </a:ln>
          <a:effectLst/>
        </p:spPr>
        <p:txBody>
          <a:bodyPr vert="horz" wrap="square" lIns="93175" tIns="46588" rIns="93175" bIns="46588"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2897188" y="527050"/>
            <a:ext cx="3502025" cy="2627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28688" y="3330575"/>
            <a:ext cx="7439025" cy="3152775"/>
          </a:xfrm>
          <a:prstGeom prst="rect">
            <a:avLst/>
          </a:prstGeom>
          <a:noFill/>
          <a:ln w="9525">
            <a:noFill/>
            <a:miter lim="800000"/>
            <a:headEnd/>
            <a:tailEnd/>
          </a:ln>
          <a:effectLst/>
        </p:spPr>
        <p:txBody>
          <a:bodyPr vert="horz" wrap="square" lIns="93175" tIns="46588" rIns="93175" bIns="465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6657975"/>
            <a:ext cx="4027488" cy="350838"/>
          </a:xfrm>
          <a:prstGeom prst="rect">
            <a:avLst/>
          </a:prstGeom>
          <a:noFill/>
          <a:ln w="9525">
            <a:noFill/>
            <a:miter lim="800000"/>
            <a:headEnd/>
            <a:tailEnd/>
          </a:ln>
          <a:effectLst/>
        </p:spPr>
        <p:txBody>
          <a:bodyPr vert="horz" wrap="square" lIns="93175" tIns="46588" rIns="93175" bIns="46588"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5267325" y="6657975"/>
            <a:ext cx="4027488" cy="350838"/>
          </a:xfrm>
          <a:prstGeom prst="rect">
            <a:avLst/>
          </a:prstGeom>
          <a:noFill/>
          <a:ln w="9525">
            <a:noFill/>
            <a:miter lim="800000"/>
            <a:headEnd/>
            <a:tailEnd/>
          </a:ln>
          <a:effectLst/>
        </p:spPr>
        <p:txBody>
          <a:bodyPr vert="horz" wrap="square" lIns="93175" tIns="46588" rIns="93175" bIns="46588" numCol="1" anchor="b" anchorCtr="0" compatLnSpc="1">
            <a:prstTxWarp prst="textNoShape">
              <a:avLst/>
            </a:prstTxWarp>
          </a:bodyPr>
          <a:lstStyle>
            <a:lvl1pPr algn="r" eaLnBrk="1" hangingPunct="1">
              <a:defRPr sz="1200"/>
            </a:lvl1pPr>
          </a:lstStyle>
          <a:p>
            <a:pPr>
              <a:defRPr/>
            </a:pPr>
            <a:fld id="{0AB90395-F9D4-4BC6-BF1A-5885E736E40B}" type="slidenum">
              <a:rPr lang="en-US" altLang="en-US"/>
              <a:pPr>
                <a:defRPr/>
              </a:pPr>
              <a:t>‹#›</a:t>
            </a:fld>
            <a:endParaRPr lang="en-US" altLang="en-US"/>
          </a:p>
        </p:txBody>
      </p:sp>
    </p:spTree>
    <p:extLst>
      <p:ext uri="{BB962C8B-B14F-4D97-AF65-F5344CB8AC3E}">
        <p14:creationId xmlns:p14="http://schemas.microsoft.com/office/powerpoint/2010/main" val="7042685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latin typeface="Arial" panose="020B0604020202020204" pitchFamily="34" charset="0"/>
              </a:rPr>
              <a:t>Layout: Worship Title</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Title:  Level 1</a:t>
            </a:r>
          </a:p>
          <a:p>
            <a:r>
              <a:rPr lang="en-US" altLang="en-US">
                <a:solidFill>
                  <a:srgbClr val="000000"/>
                </a:solidFill>
                <a:latin typeface="Arial" panose="020B0604020202020204" pitchFamily="34" charset="0"/>
              </a:rPr>
              <a:t>Blank Line: Level 3</a:t>
            </a:r>
          </a:p>
          <a:p>
            <a:r>
              <a:rPr lang="en-US" altLang="en-US">
                <a:solidFill>
                  <a:srgbClr val="000000"/>
                </a:solidFill>
                <a:latin typeface="Arial" panose="020B0604020202020204" pitchFamily="34" charset="0"/>
              </a:rPr>
              <a:t>Name: Level 2</a:t>
            </a:r>
          </a:p>
          <a:p>
            <a:endParaRPr lang="en-US" altLang="en-US">
              <a:solidFill>
                <a:srgbClr val="000000"/>
              </a:solidFill>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Reset Slide will reset all styles to match the slide master.</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To change Slide Background, Image, Text Box size etc, go to View – Slide Master View, and make changes there.  Those changes will then be uniformly made throughout the Slideshow.</a:t>
            </a:r>
          </a:p>
          <a:p>
            <a:endParaRPr lang="en-US" altLang="en-US">
              <a:latin typeface="Arial" panose="020B0604020202020204" pitchFamily="34"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47FF80-487F-4DE9-BAD2-BF0FFB6E616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2334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41C00-7297-4650-8358-3CEC51484CA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96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41C00-7297-4650-8358-3CEC51484CA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11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41C00-7297-4650-8358-3CEC51484CA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0378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41C00-7297-4650-8358-3CEC51484CA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138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41C00-7297-4650-8358-3CEC51484CA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45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All = Level 1</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7B8E12-3F48-4875-8C8E-7BFBEF3168C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0037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Lord’s Prayer</a:t>
            </a:r>
          </a:p>
          <a:p>
            <a:endParaRPr lang="en-US" altLang="en-US">
              <a:latin typeface="Arial" panose="020B0604020202020204" pitchFamily="34" charset="0"/>
            </a:endParaRPr>
          </a:p>
          <a:p>
            <a:r>
              <a:rPr lang="en-US" altLang="en-US">
                <a:solidFill>
                  <a:srgbClr val="000000"/>
                </a:solidFill>
                <a:latin typeface="Arial" panose="020B0604020202020204" pitchFamily="34" charset="0"/>
              </a:rPr>
              <a:t>Use “indent” function (alt+shft+arrows) to change text style (level 1,2,3 etc).</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Text = Level 1 (adjust right here if you like, or on the Master Slide)</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Reset Slide will reset all styles to match the slide master.</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To change </a:t>
            </a:r>
            <a:r>
              <a:rPr lang="en-US" altLang="en-US" b="1">
                <a:solidFill>
                  <a:srgbClr val="000000"/>
                </a:solidFill>
                <a:latin typeface="Arial" panose="020B0604020202020204" pitchFamily="34" charset="0"/>
              </a:rPr>
              <a:t>Slide Background, Image, Text Box size etc, go to View – Slide Master View, </a:t>
            </a:r>
            <a:r>
              <a:rPr lang="en-US" altLang="en-US">
                <a:solidFill>
                  <a:srgbClr val="000000"/>
                </a:solidFill>
                <a:latin typeface="Arial" panose="020B0604020202020204" pitchFamily="34" charset="0"/>
              </a:rPr>
              <a:t>and make changes there.  Those changes will then be uniformly made throughout the Slideshow.</a:t>
            </a:r>
          </a:p>
          <a:p>
            <a:endParaRPr lang="en-US" altLang="en-US">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fld id="{B5C317B1-61A2-4ECF-8F70-92F8FCA9D70B}" type="slidenum">
              <a:rPr lang="en-US" altLang="en-US" smtClean="0">
                <a:solidFill>
                  <a:srgbClr val="000000"/>
                </a:solidFill>
              </a:rPr>
              <a:pPr/>
              <a:t>16</a:t>
            </a:fld>
            <a:endParaRPr lang="en-US" altLang="en-US">
              <a:solidFill>
                <a:srgbClr val="000000"/>
              </a:solidFill>
            </a:endParaRPr>
          </a:p>
        </p:txBody>
      </p:sp>
    </p:spTree>
    <p:extLst>
      <p:ext uri="{BB962C8B-B14F-4D97-AF65-F5344CB8AC3E}">
        <p14:creationId xmlns:p14="http://schemas.microsoft.com/office/powerpoint/2010/main" val="3897445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Reading from: Level 2</a:t>
            </a:r>
          </a:p>
          <a:p>
            <a:r>
              <a:rPr lang="en-US" altLang="en-US">
                <a:latin typeface="Arial" panose="020B0604020202020204" pitchFamily="34" charset="0"/>
              </a:rPr>
              <a:t>Blank line: Level 3</a:t>
            </a:r>
          </a:p>
          <a:p>
            <a:r>
              <a:rPr lang="en-US" altLang="en-US">
                <a:latin typeface="Arial" panose="020B0604020202020204" pitchFamily="34" charset="0"/>
              </a:rPr>
              <a:t>Reference = Level 1</a:t>
            </a:r>
          </a:p>
          <a:p>
            <a:r>
              <a:rPr lang="en-US" altLang="en-US">
                <a:latin typeface="Arial" panose="020B0604020202020204" pitchFamily="34" charset="0"/>
              </a:rPr>
              <a:t>NRSV = level 3</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b="1">
                <a:latin typeface="Arial" panose="020B0604020202020204" pitchFamily="34" charset="0"/>
              </a:rPr>
              <a:t>Change Text alignment to “Bottom” of the Text Box after resetting slide</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fld id="{C439B2A8-C128-4CE9-8773-8736CD880F94}" type="slidenum">
              <a:rPr lang="en-US" altLang="en-US" smtClean="0">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1125947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Reading from: Level 2</a:t>
            </a:r>
          </a:p>
          <a:p>
            <a:r>
              <a:rPr lang="en-US" altLang="en-US">
                <a:latin typeface="Arial" panose="020B0604020202020204" pitchFamily="34" charset="0"/>
              </a:rPr>
              <a:t>Blank line: Level 3</a:t>
            </a:r>
          </a:p>
          <a:p>
            <a:r>
              <a:rPr lang="en-US" altLang="en-US">
                <a:latin typeface="Arial" panose="020B0604020202020204" pitchFamily="34" charset="0"/>
              </a:rPr>
              <a:t>Reference = Level 1</a:t>
            </a:r>
          </a:p>
          <a:p>
            <a:r>
              <a:rPr lang="en-US" altLang="en-US">
                <a:latin typeface="Arial" panose="020B0604020202020204" pitchFamily="34" charset="0"/>
              </a:rPr>
              <a:t>NRSV = level 3</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b="1">
                <a:latin typeface="Arial" panose="020B0604020202020204" pitchFamily="34" charset="0"/>
              </a:rPr>
              <a:t>Change Text alignment to “Bottom” of the Text Box after resetting slide</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39B2A8-C128-4CE9-8773-8736CD880F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8293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Reading from: Level 2</a:t>
            </a:r>
          </a:p>
          <a:p>
            <a:r>
              <a:rPr lang="en-US" altLang="en-US">
                <a:latin typeface="Arial" panose="020B0604020202020204" pitchFamily="34" charset="0"/>
              </a:rPr>
              <a:t>Blank line: Level 3</a:t>
            </a:r>
          </a:p>
          <a:p>
            <a:r>
              <a:rPr lang="en-US" altLang="en-US">
                <a:latin typeface="Arial" panose="020B0604020202020204" pitchFamily="34" charset="0"/>
              </a:rPr>
              <a:t>Reference = Level 1</a:t>
            </a:r>
          </a:p>
          <a:p>
            <a:r>
              <a:rPr lang="en-US" altLang="en-US">
                <a:latin typeface="Arial" panose="020B0604020202020204" pitchFamily="34" charset="0"/>
              </a:rPr>
              <a:t>NRSV = level 3</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b="1">
                <a:latin typeface="Arial" panose="020B0604020202020204" pitchFamily="34" charset="0"/>
              </a:rPr>
              <a:t>Change Text alignment to “Bottom” of the Text Box after resetting slide</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39B2A8-C128-4CE9-8773-8736CD880F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791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latin typeface="Arial" panose="020B0604020202020204" pitchFamily="34" charset="0"/>
              </a:rPr>
              <a:t>Layout: Worship Title</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Title:  Level 1</a:t>
            </a:r>
          </a:p>
          <a:p>
            <a:r>
              <a:rPr lang="en-US" altLang="en-US">
                <a:solidFill>
                  <a:srgbClr val="000000"/>
                </a:solidFill>
                <a:latin typeface="Arial" panose="020B0604020202020204" pitchFamily="34" charset="0"/>
              </a:rPr>
              <a:t>Blank Line: Level 3</a:t>
            </a:r>
          </a:p>
          <a:p>
            <a:r>
              <a:rPr lang="en-US" altLang="en-US">
                <a:solidFill>
                  <a:srgbClr val="000000"/>
                </a:solidFill>
                <a:latin typeface="Arial" panose="020B0604020202020204" pitchFamily="34" charset="0"/>
              </a:rPr>
              <a:t>Name: Level 2</a:t>
            </a:r>
          </a:p>
          <a:p>
            <a:endParaRPr lang="en-US" altLang="en-US">
              <a:solidFill>
                <a:srgbClr val="000000"/>
              </a:solidFill>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Reset Slide will reset all styles to match the slide master.</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To change Slide Background, Image, Text Box size etc, go to View – Slide Master View, and make changes there.  Those changes will then be uniformly made throughout the Slideshow.</a:t>
            </a:r>
          </a:p>
          <a:p>
            <a:endParaRPr lang="en-US" altLang="en-US">
              <a:latin typeface="Arial" panose="020B0604020202020204" pitchFamily="34"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47FF80-487F-4DE9-BAD2-BF0FFB6E616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5203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Reading from: Level 2</a:t>
            </a:r>
          </a:p>
          <a:p>
            <a:r>
              <a:rPr lang="en-US" altLang="en-US">
                <a:latin typeface="Arial" panose="020B0604020202020204" pitchFamily="34" charset="0"/>
              </a:rPr>
              <a:t>Blank line: Level 3</a:t>
            </a:r>
          </a:p>
          <a:p>
            <a:r>
              <a:rPr lang="en-US" altLang="en-US">
                <a:latin typeface="Arial" panose="020B0604020202020204" pitchFamily="34" charset="0"/>
              </a:rPr>
              <a:t>Reference = Level 1</a:t>
            </a:r>
          </a:p>
          <a:p>
            <a:r>
              <a:rPr lang="en-US" altLang="en-US">
                <a:latin typeface="Arial" panose="020B0604020202020204" pitchFamily="34" charset="0"/>
              </a:rPr>
              <a:t>NRSV = level 3</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b="1">
                <a:latin typeface="Arial" panose="020B0604020202020204" pitchFamily="34" charset="0"/>
              </a:rPr>
              <a:t>Change Text alignment to “Bottom” of the Text Box after resetting slide</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39B2A8-C128-4CE9-8773-8736CD880F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5570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Reading from: Level 2</a:t>
            </a:r>
          </a:p>
          <a:p>
            <a:r>
              <a:rPr lang="en-US" altLang="en-US">
                <a:latin typeface="Arial" panose="020B0604020202020204" pitchFamily="34" charset="0"/>
              </a:rPr>
              <a:t>Blank line: Level 3</a:t>
            </a:r>
          </a:p>
          <a:p>
            <a:r>
              <a:rPr lang="en-US" altLang="en-US">
                <a:latin typeface="Arial" panose="020B0604020202020204" pitchFamily="34" charset="0"/>
              </a:rPr>
              <a:t>Reference = Level 1</a:t>
            </a:r>
          </a:p>
          <a:p>
            <a:r>
              <a:rPr lang="en-US" altLang="en-US">
                <a:latin typeface="Arial" panose="020B0604020202020204" pitchFamily="34" charset="0"/>
              </a:rPr>
              <a:t>NRSV = level 3</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b="1">
                <a:latin typeface="Arial" panose="020B0604020202020204" pitchFamily="34" charset="0"/>
              </a:rPr>
              <a:t>Change Text alignment to “Bottom” of the Text Box after resetting slide</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39B2A8-C128-4CE9-8773-8736CD880F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2491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Reading from: Level 2</a:t>
            </a:r>
          </a:p>
          <a:p>
            <a:r>
              <a:rPr lang="en-US" altLang="en-US">
                <a:latin typeface="Arial" panose="020B0604020202020204" pitchFamily="34" charset="0"/>
              </a:rPr>
              <a:t>Blank line: Level 3</a:t>
            </a:r>
          </a:p>
          <a:p>
            <a:r>
              <a:rPr lang="en-US" altLang="en-US">
                <a:latin typeface="Arial" panose="020B0604020202020204" pitchFamily="34" charset="0"/>
              </a:rPr>
              <a:t>Reference = Level 1</a:t>
            </a:r>
          </a:p>
          <a:p>
            <a:r>
              <a:rPr lang="en-US" altLang="en-US">
                <a:latin typeface="Arial" panose="020B0604020202020204" pitchFamily="34" charset="0"/>
              </a:rPr>
              <a:t>NRSV = level 3</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b="1">
                <a:latin typeface="Arial" panose="020B0604020202020204" pitchFamily="34" charset="0"/>
              </a:rPr>
              <a:t>Change Text alignment to “Bottom” of the Text Box after resetting slide</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39B2A8-C128-4CE9-8773-8736CD880F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1191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Reading from: Level 2</a:t>
            </a:r>
          </a:p>
          <a:p>
            <a:r>
              <a:rPr lang="en-US" altLang="en-US">
                <a:latin typeface="Arial" panose="020B0604020202020204" pitchFamily="34" charset="0"/>
              </a:rPr>
              <a:t>Blank line: Level 3</a:t>
            </a:r>
          </a:p>
          <a:p>
            <a:r>
              <a:rPr lang="en-US" altLang="en-US">
                <a:latin typeface="Arial" panose="020B0604020202020204" pitchFamily="34" charset="0"/>
              </a:rPr>
              <a:t>Reference = Level 1</a:t>
            </a:r>
          </a:p>
          <a:p>
            <a:r>
              <a:rPr lang="en-US" altLang="en-US">
                <a:latin typeface="Arial" panose="020B0604020202020204" pitchFamily="34" charset="0"/>
              </a:rPr>
              <a:t>NRSV = level 3</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b="1">
                <a:latin typeface="Arial" panose="020B0604020202020204" pitchFamily="34" charset="0"/>
              </a:rPr>
              <a:t>Change Text alignment to “Bottom” of the Text Box after resetting slide</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39B2A8-C128-4CE9-8773-8736CD880F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5770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Reading from: Level 2</a:t>
            </a:r>
          </a:p>
          <a:p>
            <a:r>
              <a:rPr lang="en-US" altLang="en-US">
                <a:latin typeface="Arial" panose="020B0604020202020204" pitchFamily="34" charset="0"/>
              </a:rPr>
              <a:t>Blank line: Level 3</a:t>
            </a:r>
          </a:p>
          <a:p>
            <a:r>
              <a:rPr lang="en-US" altLang="en-US">
                <a:latin typeface="Arial" panose="020B0604020202020204" pitchFamily="34" charset="0"/>
              </a:rPr>
              <a:t>Reference = Level 1</a:t>
            </a:r>
          </a:p>
          <a:p>
            <a:r>
              <a:rPr lang="en-US" altLang="en-US">
                <a:latin typeface="Arial" panose="020B0604020202020204" pitchFamily="34" charset="0"/>
              </a:rPr>
              <a:t>NRSV = level 3</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b="1">
                <a:latin typeface="Arial" panose="020B0604020202020204" pitchFamily="34" charset="0"/>
              </a:rPr>
              <a:t>Change Text alignment to “Bottom” of the Text Box after resetting slide</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39B2A8-C128-4CE9-8773-8736CD880F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728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Text layout</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49350" indent="-228600">
              <a:defRPr>
                <a:solidFill>
                  <a:schemeClr val="tx1"/>
                </a:solidFill>
                <a:latin typeface="Arial" panose="020B0604020202020204" pitchFamily="34" charset="0"/>
              </a:defRPr>
            </a:lvl3pPr>
            <a:lvl4pPr marL="1609725" indent="-228600">
              <a:defRPr>
                <a:solidFill>
                  <a:schemeClr val="tx1"/>
                </a:solidFill>
                <a:latin typeface="Arial" panose="020B0604020202020204" pitchFamily="34" charset="0"/>
              </a:defRPr>
            </a:lvl4pPr>
            <a:lvl5pPr marL="2070100" indent="-228600">
              <a:defRPr>
                <a:solidFill>
                  <a:schemeClr val="tx1"/>
                </a:solidFill>
                <a:latin typeface="Arial" panose="020B0604020202020204" pitchFamily="34" charset="0"/>
              </a:defRPr>
            </a:lvl5pPr>
            <a:lvl6pPr marL="2527300" indent="-228600" eaLnBrk="0" fontAlgn="base" hangingPunct="0">
              <a:spcBef>
                <a:spcPct val="0"/>
              </a:spcBef>
              <a:spcAft>
                <a:spcPct val="0"/>
              </a:spcAft>
              <a:defRPr>
                <a:solidFill>
                  <a:schemeClr val="tx1"/>
                </a:solidFill>
                <a:latin typeface="Arial" panose="020B0604020202020204" pitchFamily="34" charset="0"/>
              </a:defRPr>
            </a:lvl6pPr>
            <a:lvl7pPr marL="2984500" indent="-228600" eaLnBrk="0" fontAlgn="base" hangingPunct="0">
              <a:spcBef>
                <a:spcPct val="0"/>
              </a:spcBef>
              <a:spcAft>
                <a:spcPct val="0"/>
              </a:spcAft>
              <a:defRPr>
                <a:solidFill>
                  <a:schemeClr val="tx1"/>
                </a:solidFill>
                <a:latin typeface="Arial" panose="020B0604020202020204" pitchFamily="34" charset="0"/>
              </a:defRPr>
            </a:lvl7pPr>
            <a:lvl8pPr marL="3441700" indent="-228600" eaLnBrk="0" fontAlgn="base" hangingPunct="0">
              <a:spcBef>
                <a:spcPct val="0"/>
              </a:spcBef>
              <a:spcAft>
                <a:spcPct val="0"/>
              </a:spcAft>
              <a:defRPr>
                <a:solidFill>
                  <a:schemeClr val="tx1"/>
                </a:solidFill>
                <a:latin typeface="Arial" panose="020B0604020202020204" pitchFamily="34" charset="0"/>
              </a:defRPr>
            </a:lvl8pPr>
            <a:lvl9pPr marL="3898900" indent="-228600" eaLnBrk="0" fontAlgn="base" hangingPunct="0">
              <a:spcBef>
                <a:spcPct val="0"/>
              </a:spcBef>
              <a:spcAft>
                <a:spcPct val="0"/>
              </a:spcAft>
              <a:defRPr>
                <a:solidFill>
                  <a:schemeClr val="tx1"/>
                </a:solidFill>
                <a:latin typeface="Arial" panose="020B0604020202020204" pitchFamily="34" charset="0"/>
              </a:defRPr>
            </a:lvl9pPr>
          </a:lstStyle>
          <a:p>
            <a:fld id="{F34BBF2C-301F-4B0B-A6FA-6BE2D0D86316}" type="slidenum">
              <a:rPr lang="en-US" altLang="en-US" smtClean="0">
                <a:solidFill>
                  <a:srgbClr val="000000"/>
                </a:solidFill>
              </a:rPr>
              <a:pPr/>
              <a:t>25</a:t>
            </a:fld>
            <a:endParaRPr lang="en-US" altLang="en-US">
              <a:solidFill>
                <a:srgbClr val="000000"/>
              </a:solidFill>
            </a:endParaRPr>
          </a:p>
        </p:txBody>
      </p:sp>
    </p:spTree>
    <p:extLst>
      <p:ext uri="{BB962C8B-B14F-4D97-AF65-F5344CB8AC3E}">
        <p14:creationId xmlns:p14="http://schemas.microsoft.com/office/powerpoint/2010/main" val="650959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All = Level 1</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57BD35-A448-4C07-A4EA-5CFB812283E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7626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latin typeface="Arial" panose="020B0604020202020204" pitchFamily="34" charset="0"/>
              </a:rPr>
              <a:t>Layout: Worship Title</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Title:  Level 1</a:t>
            </a:r>
          </a:p>
          <a:p>
            <a:r>
              <a:rPr lang="en-US" altLang="en-US">
                <a:solidFill>
                  <a:srgbClr val="000000"/>
                </a:solidFill>
                <a:latin typeface="Arial" panose="020B0604020202020204" pitchFamily="34" charset="0"/>
              </a:rPr>
              <a:t>Blank Line: Level 3</a:t>
            </a:r>
          </a:p>
          <a:p>
            <a:r>
              <a:rPr lang="en-US" altLang="en-US">
                <a:solidFill>
                  <a:srgbClr val="000000"/>
                </a:solidFill>
                <a:latin typeface="Arial" panose="020B0604020202020204" pitchFamily="34" charset="0"/>
              </a:rPr>
              <a:t>Name: Level 2</a:t>
            </a:r>
          </a:p>
          <a:p>
            <a:endParaRPr lang="en-US" altLang="en-US">
              <a:solidFill>
                <a:srgbClr val="000000"/>
              </a:solidFill>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Reset Slide will reset all styles to match the slide master.</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To change Slide Background, Image, Text Box size etc, go to View – Slide Master View, and make changes there.  Those changes will then be uniformly made throughout the Slideshow.</a:t>
            </a:r>
          </a:p>
          <a:p>
            <a:endParaRPr lang="en-US" altLang="en-US">
              <a:latin typeface="Arial" panose="020B0604020202020204" pitchFamily="34"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47FF80-487F-4DE9-BAD2-BF0FFB6E616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5203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Text layout</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49350" indent="-228600">
              <a:defRPr>
                <a:solidFill>
                  <a:schemeClr val="tx1"/>
                </a:solidFill>
                <a:latin typeface="Arial" panose="020B0604020202020204" pitchFamily="34" charset="0"/>
              </a:defRPr>
            </a:lvl3pPr>
            <a:lvl4pPr marL="1609725" indent="-228600">
              <a:defRPr>
                <a:solidFill>
                  <a:schemeClr val="tx1"/>
                </a:solidFill>
                <a:latin typeface="Arial" panose="020B0604020202020204" pitchFamily="34" charset="0"/>
              </a:defRPr>
            </a:lvl4pPr>
            <a:lvl5pPr marL="2070100" indent="-228600">
              <a:defRPr>
                <a:solidFill>
                  <a:schemeClr val="tx1"/>
                </a:solidFill>
                <a:latin typeface="Arial" panose="020B0604020202020204" pitchFamily="34" charset="0"/>
              </a:defRPr>
            </a:lvl5pPr>
            <a:lvl6pPr marL="2527300" indent="-228600" eaLnBrk="0" fontAlgn="base" hangingPunct="0">
              <a:spcBef>
                <a:spcPct val="0"/>
              </a:spcBef>
              <a:spcAft>
                <a:spcPct val="0"/>
              </a:spcAft>
              <a:defRPr>
                <a:solidFill>
                  <a:schemeClr val="tx1"/>
                </a:solidFill>
                <a:latin typeface="Arial" panose="020B0604020202020204" pitchFamily="34" charset="0"/>
              </a:defRPr>
            </a:lvl6pPr>
            <a:lvl7pPr marL="2984500" indent="-228600" eaLnBrk="0" fontAlgn="base" hangingPunct="0">
              <a:spcBef>
                <a:spcPct val="0"/>
              </a:spcBef>
              <a:spcAft>
                <a:spcPct val="0"/>
              </a:spcAft>
              <a:defRPr>
                <a:solidFill>
                  <a:schemeClr val="tx1"/>
                </a:solidFill>
                <a:latin typeface="Arial" panose="020B0604020202020204" pitchFamily="34" charset="0"/>
              </a:defRPr>
            </a:lvl7pPr>
            <a:lvl8pPr marL="3441700" indent="-228600" eaLnBrk="0" fontAlgn="base" hangingPunct="0">
              <a:spcBef>
                <a:spcPct val="0"/>
              </a:spcBef>
              <a:spcAft>
                <a:spcPct val="0"/>
              </a:spcAft>
              <a:defRPr>
                <a:solidFill>
                  <a:schemeClr val="tx1"/>
                </a:solidFill>
                <a:latin typeface="Arial" panose="020B0604020202020204" pitchFamily="34" charset="0"/>
              </a:defRPr>
            </a:lvl8pPr>
            <a:lvl9pPr marL="38989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4BBF2C-301F-4B0B-A6FA-6BE2D0D8631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9465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B09C28-B959-40E3-864B-D1A90FB7945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3260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latin typeface="Arial" panose="020B0604020202020204" pitchFamily="34" charset="0"/>
              </a:rPr>
              <a:t>Layout: Worship Title</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Title:  Level 1</a:t>
            </a:r>
          </a:p>
          <a:p>
            <a:r>
              <a:rPr lang="en-US" altLang="en-US">
                <a:solidFill>
                  <a:srgbClr val="000000"/>
                </a:solidFill>
                <a:latin typeface="Arial" panose="020B0604020202020204" pitchFamily="34" charset="0"/>
              </a:rPr>
              <a:t>Blank Line: Level 3</a:t>
            </a:r>
          </a:p>
          <a:p>
            <a:r>
              <a:rPr lang="en-US" altLang="en-US">
                <a:solidFill>
                  <a:srgbClr val="000000"/>
                </a:solidFill>
                <a:latin typeface="Arial" panose="020B0604020202020204" pitchFamily="34" charset="0"/>
              </a:rPr>
              <a:t>Name: Level 2</a:t>
            </a:r>
          </a:p>
          <a:p>
            <a:endParaRPr lang="en-US" altLang="en-US">
              <a:solidFill>
                <a:srgbClr val="000000"/>
              </a:solidFill>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Reset Slide will reset all styles to match the slide master.</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To change Slide Background, Image, Text Box size etc, go to View – Slide Master View, and make changes there.  Those changes will then be uniformly made throughout the Slideshow.</a:t>
            </a:r>
          </a:p>
          <a:p>
            <a:endParaRPr lang="en-US" altLang="en-US">
              <a:latin typeface="Arial" panose="020B0604020202020204" pitchFamily="34"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47FF80-487F-4DE9-BAD2-BF0FFB6E616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2334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B6285BCE-D94D-939A-6498-7C30F60F7E40}"/>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id="{6AA90BB5-9762-3AA8-48D6-BD53563A10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id="{C15B8B06-AA1A-E5FD-2140-DEBDF429E6AD}"/>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4063" indent="-288925" eaLnBrk="0" hangingPunct="0">
              <a:spcBef>
                <a:spcPct val="30000"/>
              </a:spcBef>
              <a:defRPr sz="1200">
                <a:solidFill>
                  <a:schemeClr val="tx1"/>
                </a:solidFill>
                <a:latin typeface="Arial" panose="020B0604020202020204" pitchFamily="34" charset="0"/>
              </a:defRPr>
            </a:lvl2pPr>
            <a:lvl3pPr marL="1158875" indent="-231775" eaLnBrk="0" hangingPunct="0">
              <a:spcBef>
                <a:spcPct val="30000"/>
              </a:spcBef>
              <a:defRPr sz="1200">
                <a:solidFill>
                  <a:schemeClr val="tx1"/>
                </a:solidFill>
                <a:latin typeface="Arial" panose="020B0604020202020204" pitchFamily="34" charset="0"/>
              </a:defRPr>
            </a:lvl3pPr>
            <a:lvl4pPr marL="1624013" indent="-231775" eaLnBrk="0" hangingPunct="0">
              <a:spcBef>
                <a:spcPct val="30000"/>
              </a:spcBef>
              <a:defRPr sz="1200">
                <a:solidFill>
                  <a:schemeClr val="tx1"/>
                </a:solidFill>
                <a:latin typeface="Arial" panose="020B0604020202020204" pitchFamily="34" charset="0"/>
              </a:defRPr>
            </a:lvl4pPr>
            <a:lvl5pPr marL="2087563" indent="-231775" eaLnBrk="0" hangingPunct="0">
              <a:spcBef>
                <a:spcPct val="30000"/>
              </a:spcBef>
              <a:defRPr sz="1200">
                <a:solidFill>
                  <a:schemeClr val="tx1"/>
                </a:solidFill>
                <a:latin typeface="Arial" panose="020B0604020202020204" pitchFamily="34" charset="0"/>
              </a:defRPr>
            </a:lvl5pPr>
            <a:lvl6pPr marL="2544763" indent="-231775" eaLnBrk="0" fontAlgn="base" hangingPunct="0">
              <a:spcBef>
                <a:spcPct val="30000"/>
              </a:spcBef>
              <a:spcAft>
                <a:spcPct val="0"/>
              </a:spcAft>
              <a:defRPr sz="1200">
                <a:solidFill>
                  <a:schemeClr val="tx1"/>
                </a:solidFill>
                <a:latin typeface="Arial" panose="020B0604020202020204" pitchFamily="34" charset="0"/>
              </a:defRPr>
            </a:lvl6pPr>
            <a:lvl7pPr marL="3001963" indent="-231775" eaLnBrk="0" fontAlgn="base" hangingPunct="0">
              <a:spcBef>
                <a:spcPct val="30000"/>
              </a:spcBef>
              <a:spcAft>
                <a:spcPct val="0"/>
              </a:spcAft>
              <a:defRPr sz="1200">
                <a:solidFill>
                  <a:schemeClr val="tx1"/>
                </a:solidFill>
                <a:latin typeface="Arial" panose="020B0604020202020204" pitchFamily="34" charset="0"/>
              </a:defRPr>
            </a:lvl7pPr>
            <a:lvl8pPr marL="3459163" indent="-231775" eaLnBrk="0" fontAlgn="base" hangingPunct="0">
              <a:spcBef>
                <a:spcPct val="30000"/>
              </a:spcBef>
              <a:spcAft>
                <a:spcPct val="0"/>
              </a:spcAft>
              <a:defRPr sz="1200">
                <a:solidFill>
                  <a:schemeClr val="tx1"/>
                </a:solidFill>
                <a:latin typeface="Arial" panose="020B0604020202020204" pitchFamily="34" charset="0"/>
              </a:defRPr>
            </a:lvl8pPr>
            <a:lvl9pPr marL="3916363" indent="-2317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BFD86B75-9354-470B-BB73-7FFCA3AB03BA}" type="slidenum">
              <a:rPr lang="en-US" altLang="en-US"/>
              <a:pPr eaLnBrk="1" hangingPunct="1">
                <a:spcBef>
                  <a:spcPct val="0"/>
                </a:spcBef>
              </a:pPr>
              <a:t>31</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latin typeface="Arial" panose="020B0604020202020204" pitchFamily="34" charset="0"/>
              </a:rPr>
              <a:t>Layout: Worship Title</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Title:  Level 1</a:t>
            </a:r>
          </a:p>
          <a:p>
            <a:r>
              <a:rPr lang="en-US" altLang="en-US">
                <a:solidFill>
                  <a:srgbClr val="000000"/>
                </a:solidFill>
                <a:latin typeface="Arial" panose="020B0604020202020204" pitchFamily="34" charset="0"/>
              </a:rPr>
              <a:t>Blank Line: Level 3</a:t>
            </a:r>
          </a:p>
          <a:p>
            <a:r>
              <a:rPr lang="en-US" altLang="en-US">
                <a:solidFill>
                  <a:srgbClr val="000000"/>
                </a:solidFill>
                <a:latin typeface="Arial" panose="020B0604020202020204" pitchFamily="34" charset="0"/>
              </a:rPr>
              <a:t>Name: Level 2</a:t>
            </a:r>
          </a:p>
          <a:p>
            <a:endParaRPr lang="en-US" altLang="en-US">
              <a:solidFill>
                <a:srgbClr val="000000"/>
              </a:solidFill>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Reset Slide will reset all styles to match the slide master.</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To change Slide Background, Image, Text Box size etc, go to View – Slide Master View, and make changes there.  Those changes will then be uniformly made throughout the Slideshow.</a:t>
            </a:r>
          </a:p>
          <a:p>
            <a:endParaRPr lang="en-US" altLang="en-US">
              <a:latin typeface="Arial" panose="020B0604020202020204"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DCB658-E86C-418F-9E37-FE58EF22DF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5745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Doxology</a:t>
            </a:r>
          </a:p>
          <a:p>
            <a:endParaRPr lang="en-US" altLang="en-US">
              <a:latin typeface="Arial" panose="020B0604020202020204" pitchFamily="34" charset="0"/>
            </a:endParaRPr>
          </a:p>
          <a:p>
            <a:r>
              <a:rPr lang="en-US" altLang="en-US">
                <a:latin typeface="Arial" panose="020B0604020202020204" pitchFamily="34" charset="0"/>
              </a:rPr>
              <a:t>Title: Level 1</a:t>
            </a:r>
          </a:p>
          <a:p>
            <a:r>
              <a:rPr lang="en-US" altLang="en-US">
                <a:latin typeface="Arial" panose="020B0604020202020204" pitchFamily="34" charset="0"/>
              </a:rPr>
              <a:t>Text: Level 2</a:t>
            </a:r>
          </a:p>
          <a:p>
            <a:r>
              <a:rPr lang="en-US" altLang="en-US">
                <a:latin typeface="Arial" panose="020B0604020202020204" pitchFamily="34" charset="0"/>
              </a:rPr>
              <a:t>Empty line: level 3</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a:latin typeface="Arial" panose="020B0604020202020204" pitchFamily="34" charset="0"/>
              </a:rPr>
              <a:t>To change </a:t>
            </a:r>
            <a:r>
              <a:rPr lang="en-US" altLang="en-US" b="1">
                <a:latin typeface="Arial" panose="020B0604020202020204" pitchFamily="34" charset="0"/>
              </a:rPr>
              <a:t>Slide Background, Image, Text Box size etc, go to View – Slide Master View</a:t>
            </a:r>
            <a:r>
              <a:rPr lang="en-US" altLang="en-US">
                <a:latin typeface="Arial" panose="020B0604020202020204" pitchFamily="34" charset="0"/>
              </a:rPr>
              <a:t>, and make changes there.  Those changes will then be uniformly made throughout the Slideshow.</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ED894F-AE26-4A2A-A678-68B65F20AD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3521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Communion</a:t>
            </a:r>
          </a:p>
          <a:p>
            <a:endParaRPr lang="en-US" altLang="en-US">
              <a:latin typeface="Arial" panose="020B0604020202020204" pitchFamily="34" charset="0"/>
            </a:endParaRPr>
          </a:p>
          <a:p>
            <a:r>
              <a:rPr lang="en-US" altLang="en-US">
                <a:solidFill>
                  <a:srgbClr val="000000"/>
                </a:solidFill>
                <a:latin typeface="Arial" panose="020B0604020202020204" pitchFamily="34" charset="0"/>
              </a:rPr>
              <a:t>Use “indent” function (alt+shft+arrows) to change text style (level 1,2,3 etc).</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Title = Level 1</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Reset Slide will reset all styles to match the slide master.</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To change </a:t>
            </a:r>
            <a:r>
              <a:rPr lang="en-US" altLang="en-US" b="1">
                <a:solidFill>
                  <a:srgbClr val="000000"/>
                </a:solidFill>
                <a:latin typeface="Arial" panose="020B0604020202020204" pitchFamily="34" charset="0"/>
              </a:rPr>
              <a:t>Slide Background, Image, Text Box size etc, go to View – Slide Master View, </a:t>
            </a:r>
            <a:r>
              <a:rPr lang="en-US" altLang="en-US">
                <a:solidFill>
                  <a:srgbClr val="000000"/>
                </a:solidFill>
                <a:latin typeface="Arial" panose="020B0604020202020204" pitchFamily="34" charset="0"/>
              </a:rPr>
              <a:t>and make changes there.  Those changes will then be uniformly made throughout the Slideshow.</a:t>
            </a:r>
          </a:p>
          <a:p>
            <a:endParaRPr lang="en-US" altLang="en-US">
              <a:latin typeface="Arial" panose="020B0604020202020204" pitchFamily="34"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FCFF11-4A8E-4589-80D9-E205BA716D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1353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4243" indent="-290093" eaLnBrk="0" hangingPunct="0">
              <a:defRPr>
                <a:solidFill>
                  <a:schemeClr val="tx1"/>
                </a:solidFill>
                <a:latin typeface="Arial" charset="0"/>
              </a:defRPr>
            </a:lvl2pPr>
            <a:lvl3pPr marL="1160374" indent="-232075" eaLnBrk="0" hangingPunct="0">
              <a:defRPr>
                <a:solidFill>
                  <a:schemeClr val="tx1"/>
                </a:solidFill>
                <a:latin typeface="Arial" charset="0"/>
              </a:defRPr>
            </a:lvl3pPr>
            <a:lvl4pPr marL="1624523" indent="-232075" eaLnBrk="0" hangingPunct="0">
              <a:defRPr>
                <a:solidFill>
                  <a:schemeClr val="tx1"/>
                </a:solidFill>
                <a:latin typeface="Arial" charset="0"/>
              </a:defRPr>
            </a:lvl4pPr>
            <a:lvl5pPr marL="2088672" indent="-232075" eaLnBrk="0" hangingPunct="0">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2AA2DD-7005-4415-BA7B-CFC5D444E67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4243" indent="-290093" eaLnBrk="0" hangingPunct="0">
              <a:defRPr>
                <a:solidFill>
                  <a:schemeClr val="tx1"/>
                </a:solidFill>
                <a:latin typeface="Arial" charset="0"/>
              </a:defRPr>
            </a:lvl2pPr>
            <a:lvl3pPr marL="1160374" indent="-232075" eaLnBrk="0" hangingPunct="0">
              <a:defRPr>
                <a:solidFill>
                  <a:schemeClr val="tx1"/>
                </a:solidFill>
                <a:latin typeface="Arial" charset="0"/>
              </a:defRPr>
            </a:lvl3pPr>
            <a:lvl4pPr marL="1624523" indent="-232075" eaLnBrk="0" hangingPunct="0">
              <a:defRPr>
                <a:solidFill>
                  <a:schemeClr val="tx1"/>
                </a:solidFill>
                <a:latin typeface="Arial" charset="0"/>
              </a:defRPr>
            </a:lvl4pPr>
            <a:lvl5pPr marL="2088672" indent="-232075" eaLnBrk="0" hangingPunct="0">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193702-891E-432E-926E-4F8C5183F69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Communion</a:t>
            </a:r>
          </a:p>
          <a:p>
            <a:endParaRPr lang="en-US" altLang="en-US">
              <a:latin typeface="Arial" panose="020B0604020202020204" pitchFamily="34" charset="0"/>
            </a:endParaRPr>
          </a:p>
          <a:p>
            <a:r>
              <a:rPr lang="en-US" altLang="en-US">
                <a:solidFill>
                  <a:srgbClr val="000000"/>
                </a:solidFill>
                <a:latin typeface="Arial" panose="020B0604020202020204" pitchFamily="34" charset="0"/>
              </a:rPr>
              <a:t>Use “indent” function (alt+shft+arrows) to change text style (level 1,2,3 etc).</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Title = Level 1</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Reset Slide will reset all styles to match the slide master.</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To change </a:t>
            </a:r>
            <a:r>
              <a:rPr lang="en-US" altLang="en-US" b="1">
                <a:solidFill>
                  <a:srgbClr val="000000"/>
                </a:solidFill>
                <a:latin typeface="Arial" panose="020B0604020202020204" pitchFamily="34" charset="0"/>
              </a:rPr>
              <a:t>Slide Background, Image, Text Box size etc, go to View – Slide Master View, </a:t>
            </a:r>
            <a:r>
              <a:rPr lang="en-US" altLang="en-US">
                <a:solidFill>
                  <a:srgbClr val="000000"/>
                </a:solidFill>
                <a:latin typeface="Arial" panose="020B0604020202020204" pitchFamily="34" charset="0"/>
              </a:rPr>
              <a:t>and make changes there.  Those changes will then be uniformly made throughout the Slideshow.</a:t>
            </a:r>
          </a:p>
          <a:p>
            <a:endParaRPr lang="en-US" altLang="en-US">
              <a:latin typeface="Arial" panose="020B0604020202020204" pitchFamily="34"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FCFF11-4A8E-4589-80D9-E205BA716D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2203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Communion</a:t>
            </a:r>
          </a:p>
          <a:p>
            <a:endParaRPr lang="en-US" altLang="en-US">
              <a:latin typeface="Arial" panose="020B0604020202020204" pitchFamily="34" charset="0"/>
            </a:endParaRPr>
          </a:p>
          <a:p>
            <a:r>
              <a:rPr lang="en-US" altLang="en-US">
                <a:solidFill>
                  <a:srgbClr val="000000"/>
                </a:solidFill>
                <a:latin typeface="Arial" panose="020B0604020202020204" pitchFamily="34" charset="0"/>
              </a:rPr>
              <a:t>Use “indent” function (alt+shft+arrows) to change text style (level 1,2,3 etc).</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Title = Level 1</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Reset Slide will reset all styles to match the slide master.</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To change </a:t>
            </a:r>
            <a:r>
              <a:rPr lang="en-US" altLang="en-US" b="1">
                <a:solidFill>
                  <a:srgbClr val="000000"/>
                </a:solidFill>
                <a:latin typeface="Arial" panose="020B0604020202020204" pitchFamily="34" charset="0"/>
              </a:rPr>
              <a:t>Slide Background, Image, Text Box size etc, go to View – Slide Master View, </a:t>
            </a:r>
            <a:r>
              <a:rPr lang="en-US" altLang="en-US">
                <a:solidFill>
                  <a:srgbClr val="000000"/>
                </a:solidFill>
                <a:latin typeface="Arial" panose="020B0604020202020204" pitchFamily="34" charset="0"/>
              </a:rPr>
              <a:t>and make changes there.  Those changes will then be uniformly made throughout the Slideshow.</a:t>
            </a:r>
          </a:p>
          <a:p>
            <a:endParaRPr lang="en-US" altLang="en-US">
              <a:latin typeface="Arial" panose="020B0604020202020204" pitchFamily="34"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FCFF11-4A8E-4589-80D9-E205BA716D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8105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latin typeface="Arial" panose="020B0604020202020204" pitchFamily="34" charset="0"/>
              </a:rPr>
              <a:t>Layout: Worship Title</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Title:  Level 1</a:t>
            </a:r>
          </a:p>
          <a:p>
            <a:r>
              <a:rPr lang="en-US" altLang="en-US">
                <a:solidFill>
                  <a:srgbClr val="000000"/>
                </a:solidFill>
                <a:latin typeface="Arial" panose="020B0604020202020204" pitchFamily="34" charset="0"/>
              </a:rPr>
              <a:t>Blank Line: Level 3</a:t>
            </a:r>
          </a:p>
          <a:p>
            <a:r>
              <a:rPr lang="en-US" altLang="en-US">
                <a:solidFill>
                  <a:srgbClr val="000000"/>
                </a:solidFill>
                <a:latin typeface="Arial" panose="020B0604020202020204" pitchFamily="34" charset="0"/>
              </a:rPr>
              <a:t>Name: Level 2</a:t>
            </a:r>
          </a:p>
          <a:p>
            <a:endParaRPr lang="en-US" altLang="en-US">
              <a:solidFill>
                <a:srgbClr val="000000"/>
              </a:solidFill>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Reset Slide will reset all styles to match the slide master.</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To change Slide Background, Image, Text Box size etc, go to View – Slide Master View, and make changes there.  Those changes will then be uniformly made throughout the Slideshow.</a:t>
            </a:r>
          </a:p>
          <a:p>
            <a:endParaRPr lang="en-US" altLang="en-US">
              <a:latin typeface="Arial" panose="020B0604020202020204" pitchFamily="34"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47FF80-487F-4DE9-BAD2-BF0FFB6E616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4607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Communion</a:t>
            </a:r>
          </a:p>
          <a:p>
            <a:endParaRPr lang="en-US" altLang="en-US">
              <a:latin typeface="Arial" panose="020B0604020202020204" pitchFamily="34" charset="0"/>
            </a:endParaRPr>
          </a:p>
          <a:p>
            <a:r>
              <a:rPr lang="en-US" altLang="en-US">
                <a:solidFill>
                  <a:srgbClr val="000000"/>
                </a:solidFill>
                <a:latin typeface="Arial" panose="020B0604020202020204" pitchFamily="34" charset="0"/>
              </a:rPr>
              <a:t>Use “indent” function (alt+shft+arrows) to change text style (level 1,2,3 etc).</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Title = Level 1</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Reset Slide will reset all styles to match the slide master.</a:t>
            </a:r>
          </a:p>
          <a:p>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To change </a:t>
            </a:r>
            <a:r>
              <a:rPr lang="en-US" altLang="en-US" b="1">
                <a:solidFill>
                  <a:srgbClr val="000000"/>
                </a:solidFill>
                <a:latin typeface="Arial" panose="020B0604020202020204" pitchFamily="34" charset="0"/>
              </a:rPr>
              <a:t>Slide Background, Image, Text Box size etc, go to View – Slide Master View, </a:t>
            </a:r>
            <a:r>
              <a:rPr lang="en-US" altLang="en-US">
                <a:solidFill>
                  <a:srgbClr val="000000"/>
                </a:solidFill>
                <a:latin typeface="Arial" panose="020B0604020202020204" pitchFamily="34" charset="0"/>
              </a:rPr>
              <a:t>and make changes there.  Those changes will then be uniformly made throughout the Slideshow.</a:t>
            </a:r>
          </a:p>
          <a:p>
            <a:endParaRPr lang="en-US" altLang="en-US">
              <a:latin typeface="Arial" panose="020B0604020202020204" pitchFamily="34"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85EDE7-18C1-4FC1-A16B-7C2D3F8A06B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396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All = Level 1</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fld id="{8319783A-2AF2-4808-8C54-CF5522FDE35F}" type="slidenum">
              <a:rPr lang="en-US" altLang="en-US" smtClean="0">
                <a:solidFill>
                  <a:srgbClr val="000000"/>
                </a:solidFill>
              </a:rPr>
              <a:pPr/>
              <a:t>4</a:t>
            </a:fld>
            <a:endParaRPr lang="en-US" altLang="en-US">
              <a:solidFill>
                <a:srgbClr val="000000"/>
              </a:solidFill>
            </a:endParaRPr>
          </a:p>
        </p:txBody>
      </p:sp>
    </p:spTree>
    <p:extLst>
      <p:ext uri="{BB962C8B-B14F-4D97-AF65-F5344CB8AC3E}">
        <p14:creationId xmlns:p14="http://schemas.microsoft.com/office/powerpoint/2010/main" val="4030734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4243" indent="-290093" eaLnBrk="0" hangingPunct="0">
              <a:defRPr>
                <a:solidFill>
                  <a:schemeClr val="tx1"/>
                </a:solidFill>
                <a:latin typeface="Arial" charset="0"/>
              </a:defRPr>
            </a:lvl2pPr>
            <a:lvl3pPr marL="1160374" indent="-232075" eaLnBrk="0" hangingPunct="0">
              <a:defRPr>
                <a:solidFill>
                  <a:schemeClr val="tx1"/>
                </a:solidFill>
                <a:latin typeface="Arial" charset="0"/>
              </a:defRPr>
            </a:lvl3pPr>
            <a:lvl4pPr marL="1624523" indent="-232075" eaLnBrk="0" hangingPunct="0">
              <a:defRPr>
                <a:solidFill>
                  <a:schemeClr val="tx1"/>
                </a:solidFill>
                <a:latin typeface="Arial" charset="0"/>
              </a:defRPr>
            </a:lvl4pPr>
            <a:lvl5pPr marL="2088672" indent="-232075" eaLnBrk="0" hangingPunct="0">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2AA2DD-7005-4415-BA7B-CFC5D444E67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044723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4243" indent="-290093" eaLnBrk="0" hangingPunct="0">
              <a:defRPr>
                <a:solidFill>
                  <a:schemeClr val="tx1"/>
                </a:solidFill>
                <a:latin typeface="Arial" charset="0"/>
              </a:defRPr>
            </a:lvl2pPr>
            <a:lvl3pPr marL="1160374" indent="-232075" eaLnBrk="0" hangingPunct="0">
              <a:defRPr>
                <a:solidFill>
                  <a:schemeClr val="tx1"/>
                </a:solidFill>
                <a:latin typeface="Arial" charset="0"/>
              </a:defRPr>
            </a:lvl3pPr>
            <a:lvl4pPr marL="1624523" indent="-232075" eaLnBrk="0" hangingPunct="0">
              <a:defRPr>
                <a:solidFill>
                  <a:schemeClr val="tx1"/>
                </a:solidFill>
                <a:latin typeface="Arial" charset="0"/>
              </a:defRPr>
            </a:lvl4pPr>
            <a:lvl5pPr marL="2088672" indent="-232075" eaLnBrk="0" hangingPunct="0">
              <a:defRPr>
                <a:solidFill>
                  <a:schemeClr val="tx1"/>
                </a:solidFill>
                <a:latin typeface="Arial" charset="0"/>
              </a:defRPr>
            </a:lvl5pPr>
            <a:lvl6pPr marL="2552822" indent="-232075" eaLnBrk="0" fontAlgn="base" hangingPunct="0">
              <a:spcBef>
                <a:spcPct val="0"/>
              </a:spcBef>
              <a:spcAft>
                <a:spcPct val="0"/>
              </a:spcAft>
              <a:defRPr>
                <a:solidFill>
                  <a:schemeClr val="tx1"/>
                </a:solidFill>
                <a:latin typeface="Arial" charset="0"/>
              </a:defRPr>
            </a:lvl6pPr>
            <a:lvl7pPr marL="3016971" indent="-232075" eaLnBrk="0" fontAlgn="base" hangingPunct="0">
              <a:spcBef>
                <a:spcPct val="0"/>
              </a:spcBef>
              <a:spcAft>
                <a:spcPct val="0"/>
              </a:spcAft>
              <a:defRPr>
                <a:solidFill>
                  <a:schemeClr val="tx1"/>
                </a:solidFill>
                <a:latin typeface="Arial" charset="0"/>
              </a:defRPr>
            </a:lvl7pPr>
            <a:lvl8pPr marL="3481121" indent="-232075" eaLnBrk="0" fontAlgn="base" hangingPunct="0">
              <a:spcBef>
                <a:spcPct val="0"/>
              </a:spcBef>
              <a:spcAft>
                <a:spcPct val="0"/>
              </a:spcAft>
              <a:defRPr>
                <a:solidFill>
                  <a:schemeClr val="tx1"/>
                </a:solidFill>
                <a:latin typeface="Arial" charset="0"/>
              </a:defRPr>
            </a:lvl8pPr>
            <a:lvl9pPr marL="3945270" indent="-232075"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193702-891E-432E-926E-4F8C5183F69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6566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All = Level 1</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7B8E12-3F48-4875-8C8E-7BFBEF3168C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87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Carrying: Level 2</a:t>
            </a:r>
          </a:p>
          <a:p>
            <a:r>
              <a:rPr lang="en-US" altLang="en-US">
                <a:latin typeface="Arial" panose="020B0604020202020204" pitchFamily="34" charset="0"/>
              </a:rPr>
              <a:t>Blank lines: level 3</a:t>
            </a:r>
          </a:p>
          <a:p>
            <a:r>
              <a:rPr lang="en-US" altLang="en-US">
                <a:latin typeface="Arial" panose="020B0604020202020204" pitchFamily="34" charset="0"/>
              </a:rPr>
              <a:t>May the Light, May you bring…: Level 1</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a:p>
            <a:r>
              <a:rPr lang="en-US" altLang="en-US">
                <a:latin typeface="Arial" panose="020B0604020202020204" pitchFamily="34" charset="0"/>
              </a:rPr>
              <a:t>TITLE SPECIAL LAYOUT (like slide 8)</a:t>
            </a:r>
          </a:p>
          <a:p>
            <a:r>
              <a:rPr lang="en-US" altLang="en-US">
                <a:latin typeface="Arial" panose="020B0604020202020204" pitchFamily="34" charset="0"/>
              </a:rPr>
              <a:t>to change layout of the slide, right click in the left column, select Layout from the list, and select the layout you want.</a:t>
            </a:r>
          </a:p>
          <a:p>
            <a:endParaRPr lang="en-US" altLang="en-US">
              <a:latin typeface="Arial" panose="020B0604020202020204" pitchFamily="34" charset="0"/>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fld id="{210C4681-5233-4783-B323-1982AD262BAC}" type="slidenum">
              <a:rPr lang="en-US" altLang="en-US" smtClean="0"/>
              <a:pPr/>
              <a:t>54</a:t>
            </a:fld>
            <a:endParaRPr lang="en-US" altLang="en-US"/>
          </a:p>
        </p:txBody>
      </p:sp>
    </p:spTree>
    <p:extLst>
      <p:ext uri="{BB962C8B-B14F-4D97-AF65-F5344CB8AC3E}">
        <p14:creationId xmlns:p14="http://schemas.microsoft.com/office/powerpoint/2010/main" val="2192684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All = Level 1</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fld id="{8319783A-2AF2-4808-8C54-CF5522FDE35F}" type="slidenum">
              <a:rPr lang="en-US" altLang="en-US" smtClean="0">
                <a:solidFill>
                  <a:srgbClr val="000000"/>
                </a:solidFill>
              </a:rPr>
              <a:pPr/>
              <a:t>5</a:t>
            </a:fld>
            <a:endParaRPr lang="en-US" altLang="en-US">
              <a:solidFill>
                <a:srgbClr val="000000"/>
              </a:solidFill>
            </a:endParaRPr>
          </a:p>
        </p:txBody>
      </p:sp>
    </p:spTree>
    <p:extLst>
      <p:ext uri="{BB962C8B-B14F-4D97-AF65-F5344CB8AC3E}">
        <p14:creationId xmlns:p14="http://schemas.microsoft.com/office/powerpoint/2010/main" val="2372489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All = Level 1</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fld id="{8319783A-2AF2-4808-8C54-CF5522FDE35F}" type="slidenum">
              <a:rPr lang="en-US" altLang="en-US" smtClean="0">
                <a:solidFill>
                  <a:srgbClr val="000000"/>
                </a:solidFill>
              </a:rPr>
              <a:pPr/>
              <a:t>6</a:t>
            </a:fld>
            <a:endParaRPr lang="en-US" altLang="en-US">
              <a:solidFill>
                <a:srgbClr val="000000"/>
              </a:solidFill>
            </a:endParaRPr>
          </a:p>
        </p:txBody>
      </p:sp>
    </p:spTree>
    <p:extLst>
      <p:ext uri="{BB962C8B-B14F-4D97-AF65-F5344CB8AC3E}">
        <p14:creationId xmlns:p14="http://schemas.microsoft.com/office/powerpoint/2010/main" val="225398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Layout: Worship Title</a:t>
            </a:r>
          </a:p>
          <a:p>
            <a:endParaRPr lang="en-US" altLang="en-US">
              <a:latin typeface="Arial" panose="020B0604020202020204" pitchFamily="34" charset="0"/>
            </a:endParaRPr>
          </a:p>
          <a:p>
            <a:r>
              <a:rPr lang="en-US" altLang="en-US">
                <a:latin typeface="Arial" panose="020B0604020202020204" pitchFamily="34" charset="0"/>
              </a:rPr>
              <a:t>All = Level 1</a:t>
            </a:r>
          </a:p>
          <a:p>
            <a:endParaRPr lang="en-US" altLang="en-US">
              <a:latin typeface="Arial" panose="020B0604020202020204" pitchFamily="34" charset="0"/>
            </a:endParaRPr>
          </a:p>
          <a:p>
            <a:r>
              <a:rPr lang="en-US" altLang="en-US">
                <a:latin typeface="Arial" panose="020B0604020202020204" pitchFamily="34" charset="0"/>
              </a:rPr>
              <a:t>Use “indent” function (alt+shft+arrows) to change text style (level 1,2,3 etc).</a:t>
            </a:r>
          </a:p>
          <a:p>
            <a:endParaRPr lang="en-US" altLang="en-US">
              <a:latin typeface="Arial" panose="020B0604020202020204" pitchFamily="34" charset="0"/>
            </a:endParaRPr>
          </a:p>
          <a:p>
            <a:r>
              <a:rPr lang="en-US" altLang="en-US">
                <a:latin typeface="Arial" panose="020B0604020202020204" pitchFamily="34" charset="0"/>
              </a:rPr>
              <a:t>Reset Slide will reset all styles to match the slide master.</a:t>
            </a:r>
          </a:p>
          <a:p>
            <a:endParaRPr lang="en-US" altLang="en-US">
              <a:latin typeface="Arial" panose="020B0604020202020204" pitchFamily="34" charset="0"/>
            </a:endParaRPr>
          </a:p>
          <a:p>
            <a:r>
              <a:rPr lang="en-US" altLang="en-US">
                <a:latin typeface="Arial" panose="020B0604020202020204" pitchFamily="34" charset="0"/>
              </a:rPr>
              <a:t>To change Slide Background, Image, Text Box size etc, go to View – Slide Master View, and make changes there.  Those changes will then be uniformly made throughout the Slideshow.</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2050" indent="-230188">
              <a:defRPr>
                <a:solidFill>
                  <a:schemeClr val="tx1"/>
                </a:solidFill>
                <a:latin typeface="Arial" panose="020B0604020202020204" pitchFamily="34" charset="0"/>
              </a:defRPr>
            </a:lvl3pPr>
            <a:lvl4pPr marL="1628775" indent="-230188">
              <a:defRPr>
                <a:solidFill>
                  <a:schemeClr val="tx1"/>
                </a:solidFill>
                <a:latin typeface="Arial" panose="020B0604020202020204" pitchFamily="34" charset="0"/>
              </a:defRPr>
            </a:lvl4pPr>
            <a:lvl5pPr marL="2093913" indent="-230188">
              <a:defRPr>
                <a:solidFill>
                  <a:schemeClr val="tx1"/>
                </a:solidFill>
                <a:latin typeface="Arial" panose="020B0604020202020204" pitchFamily="34" charset="0"/>
              </a:defRPr>
            </a:lvl5pPr>
            <a:lvl6pPr marL="2551113" indent="-230188" eaLnBrk="0" fontAlgn="base" hangingPunct="0">
              <a:spcBef>
                <a:spcPct val="0"/>
              </a:spcBef>
              <a:spcAft>
                <a:spcPct val="0"/>
              </a:spcAft>
              <a:defRPr>
                <a:solidFill>
                  <a:schemeClr val="tx1"/>
                </a:solidFill>
                <a:latin typeface="Arial" panose="020B0604020202020204" pitchFamily="34" charset="0"/>
              </a:defRPr>
            </a:lvl6pPr>
            <a:lvl7pPr marL="3008313" indent="-230188" eaLnBrk="0" fontAlgn="base" hangingPunct="0">
              <a:spcBef>
                <a:spcPct val="0"/>
              </a:spcBef>
              <a:spcAft>
                <a:spcPct val="0"/>
              </a:spcAft>
              <a:defRPr>
                <a:solidFill>
                  <a:schemeClr val="tx1"/>
                </a:solidFill>
                <a:latin typeface="Arial" panose="020B0604020202020204" pitchFamily="34" charset="0"/>
              </a:defRPr>
            </a:lvl7pPr>
            <a:lvl8pPr marL="3465513" indent="-230188" eaLnBrk="0" fontAlgn="base" hangingPunct="0">
              <a:spcBef>
                <a:spcPct val="0"/>
              </a:spcBef>
              <a:spcAft>
                <a:spcPct val="0"/>
              </a:spcAft>
              <a:defRPr>
                <a:solidFill>
                  <a:schemeClr val="tx1"/>
                </a:solidFill>
                <a:latin typeface="Arial" panose="020B0604020202020204" pitchFamily="34" charset="0"/>
              </a:defRPr>
            </a:lvl8pPr>
            <a:lvl9pPr marL="3922713" indent="-230188" eaLnBrk="0" fontAlgn="base" hangingPunct="0">
              <a:spcBef>
                <a:spcPct val="0"/>
              </a:spcBef>
              <a:spcAft>
                <a:spcPct val="0"/>
              </a:spcAft>
              <a:defRPr>
                <a:solidFill>
                  <a:schemeClr val="tx1"/>
                </a:solidFill>
                <a:latin typeface="Arial" panose="020B0604020202020204" pitchFamily="34" charset="0"/>
              </a:defRPr>
            </a:lvl9pPr>
          </a:lstStyle>
          <a:p>
            <a:fld id="{8319783A-2AF2-4808-8C54-CF5522FDE35F}" type="slidenum">
              <a:rPr lang="en-US" altLang="en-US" smtClean="0">
                <a:solidFill>
                  <a:srgbClr val="000000"/>
                </a:solidFill>
              </a:rPr>
              <a:pPr/>
              <a:t>7</a:t>
            </a:fld>
            <a:endParaRPr lang="en-US" altLang="en-US">
              <a:solidFill>
                <a:srgbClr val="000000"/>
              </a:solidFill>
            </a:endParaRPr>
          </a:p>
        </p:txBody>
      </p:sp>
    </p:spTree>
    <p:extLst>
      <p:ext uri="{BB962C8B-B14F-4D97-AF65-F5344CB8AC3E}">
        <p14:creationId xmlns:p14="http://schemas.microsoft.com/office/powerpoint/2010/main" val="2396956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41C00-7297-4650-8358-3CEC51484CA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6159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41C00-7297-4650-8358-3CEC51484CA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77209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xolog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ontent Placeholder 2"/>
          <p:cNvSpPr>
            <a:spLocks noGrp="1"/>
          </p:cNvSpPr>
          <p:nvPr>
            <p:ph idx="1"/>
          </p:nvPr>
        </p:nvSpPr>
        <p:spPr>
          <a:xfrm>
            <a:off x="0" y="0"/>
            <a:ext cx="9144000" cy="3200400"/>
          </a:xfrm>
          <a:prstGeom prst="rect">
            <a:avLst/>
          </a:prstGeom>
        </p:spPr>
        <p:txBody>
          <a:bodyPr lIns="274320" tIns="91440" rIns="274320" bIns="91440" anchor="ctr"/>
          <a:lstStyle>
            <a:lvl1pPr marL="0" indent="0" algn="l">
              <a:spcBef>
                <a:spcPts val="0"/>
              </a:spcBef>
              <a:buNone/>
              <a:tabLst/>
              <a:defRPr sz="4000" b="1">
                <a:solidFill>
                  <a:schemeClr val="tx1"/>
                </a:solidFill>
                <a:effectLst/>
                <a:latin typeface="Lucida Calligraphy" panose="03010101010101010101" pitchFamily="66" charset="0"/>
              </a:defRPr>
            </a:lvl1pPr>
            <a:lvl2pPr marL="0" indent="0" algn="l">
              <a:spcBef>
                <a:spcPts val="0"/>
              </a:spcBef>
              <a:buNone/>
              <a:tabLst/>
              <a:defRPr sz="4000" b="1">
                <a:solidFill>
                  <a:schemeClr val="tx1"/>
                </a:solidFill>
                <a:effectLst/>
                <a:latin typeface="Candara" pitchFamily="34" charset="0"/>
              </a:defRPr>
            </a:lvl2pPr>
            <a:lvl3pPr marL="0" indent="0" algn="r">
              <a:spcBef>
                <a:spcPts val="0"/>
              </a:spcBef>
              <a:buNone/>
              <a:tabLst/>
              <a:defRPr sz="1200" b="1">
                <a:solidFill>
                  <a:schemeClr val="tx1"/>
                </a:solidFill>
                <a:effectLst/>
                <a:latin typeface="Candara" pitchFamily="34" charset="0"/>
              </a:defRPr>
            </a:lvl3pPr>
            <a:lvl4pPr marL="0" indent="0" algn="l">
              <a:spcBef>
                <a:spcPts val="0"/>
              </a:spcBef>
              <a:buNone/>
              <a:tabLst/>
              <a:defRPr sz="3200" b="1">
                <a:solidFill>
                  <a:schemeClr val="tx1"/>
                </a:solidFill>
                <a:effectLst/>
                <a:latin typeface="Candara" pitchFamily="34" charset="0"/>
              </a:defRPr>
            </a:lvl4pPr>
            <a:lvl5pPr marL="0" indent="0" algn="l">
              <a:spcBef>
                <a:spcPts val="0"/>
              </a:spcBef>
              <a:buNone/>
              <a:tabLst/>
              <a:defRPr sz="2000" b="1">
                <a:solidFill>
                  <a:schemeClr val="tx1"/>
                </a:solidFill>
                <a:effectLst/>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801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619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AAE3969-D1D1-4C9C-9162-BF2F454963E8}"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924064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AE3969-D1D1-4C9C-9162-BF2F454963E8}"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40055798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859830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826591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32867321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438918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39039209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19454805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36763037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304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rd's Prayer">
    <p:bg>
      <p:bgPr>
        <a:solidFill>
          <a:srgbClr val="CAFFE3"/>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00"/>
            <a:ext cx="9143999" cy="6934200"/>
          </a:xfrm>
          <a:prstGeom prst="rect">
            <a:avLst/>
          </a:prstGeom>
        </p:spPr>
      </p:pic>
    </p:spTree>
    <p:extLst>
      <p:ext uri="{BB962C8B-B14F-4D97-AF65-F5344CB8AC3E}">
        <p14:creationId xmlns:p14="http://schemas.microsoft.com/office/powerpoint/2010/main" val="24025896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Worship Title ">
    <p:bg>
      <p:bgPr>
        <a:solidFill>
          <a:srgbClr val="12120D"/>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0947" y="0"/>
            <a:ext cx="4495799" cy="7010400"/>
          </a:xfrm>
          <a:prstGeom prst="rect">
            <a:avLst/>
          </a:prstGeom>
          <a:noFill/>
        </p:spPr>
        <p:txBody>
          <a:bodyPr lIns="274320" tIns="182880" rIns="274320" bIns="182880" anchor="ctr"/>
          <a:lstStyle>
            <a:lvl1pPr marL="0" indent="0" algn="ctr">
              <a:spcBef>
                <a:spcPts val="0"/>
              </a:spcBef>
              <a:buNone/>
              <a:tabLst/>
              <a:defRPr sz="4000" b="1">
                <a:solidFill>
                  <a:schemeClr val="tx1"/>
                </a:solidFill>
                <a:effectLst/>
                <a:latin typeface="Candara" panose="020E0502030303020204" pitchFamily="34" charset="0"/>
              </a:defRPr>
            </a:lvl1pPr>
            <a:lvl2pPr marL="0" indent="0" algn="ctr">
              <a:spcBef>
                <a:spcPts val="0"/>
              </a:spcBef>
              <a:buNone/>
              <a:tabLst/>
              <a:defRPr sz="3200" b="1">
                <a:solidFill>
                  <a:schemeClr val="tx1"/>
                </a:solidFill>
                <a:effectLst/>
                <a:latin typeface="Candara" panose="020E0502030303020204" pitchFamily="34" charset="0"/>
              </a:defRPr>
            </a:lvl2pPr>
            <a:lvl3pPr marL="0" indent="0" algn="r">
              <a:spcBef>
                <a:spcPts val="0"/>
              </a:spcBef>
              <a:buNone/>
              <a:tabLst/>
              <a:defRPr sz="1200" b="1">
                <a:solidFill>
                  <a:schemeClr val="tx1"/>
                </a:solidFill>
                <a:effectLst/>
                <a:latin typeface="Candara" panose="020E0502030303020204" pitchFamily="34" charset="0"/>
              </a:defRPr>
            </a:lvl3pPr>
            <a:lvl4pPr marL="0" indent="0" algn="r">
              <a:spcBef>
                <a:spcPts val="0"/>
              </a:spcBef>
              <a:buNone/>
              <a:tabLst/>
              <a:defRPr sz="1200" b="1">
                <a:solidFill>
                  <a:schemeClr val="tx1"/>
                </a:solidFill>
                <a:effectLst/>
                <a:latin typeface="Candara" panose="020E0502030303020204" pitchFamily="34" charset="0"/>
              </a:defRPr>
            </a:lvl4pPr>
            <a:lvl5pPr marL="0" indent="0" algn="r">
              <a:spcBef>
                <a:spcPts val="0"/>
              </a:spcBef>
              <a:buNone/>
              <a:tabLst/>
              <a:defRPr sz="1200" b="1">
                <a:solidFill>
                  <a:schemeClr val="tx1"/>
                </a:solidFill>
                <a:effectLst/>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46818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ext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1" y="-3412"/>
            <a:ext cx="4495799" cy="7010400"/>
          </a:xfrm>
          <a:prstGeom prst="rect">
            <a:avLst/>
          </a:prstGeom>
          <a:noFill/>
        </p:spPr>
        <p:txBody>
          <a:bodyPr lIns="274320" tIns="182880" rIns="274320" bIns="182880" anchor="ctr"/>
          <a:lstStyle>
            <a:lvl1pPr marL="0" indent="0" algn="l">
              <a:spcBef>
                <a:spcPts val="0"/>
              </a:spcBef>
              <a:buNone/>
              <a:tabLst/>
              <a:defRPr sz="2800" b="0">
                <a:solidFill>
                  <a:schemeClr val="tx1"/>
                </a:solidFill>
                <a:effectLst/>
                <a:latin typeface="Candara" panose="020E0502030303020204" pitchFamily="34" charset="0"/>
              </a:defRPr>
            </a:lvl1pPr>
            <a:lvl2pPr marL="0" indent="0" algn="l">
              <a:spcBef>
                <a:spcPts val="0"/>
              </a:spcBef>
              <a:buNone/>
              <a:tabLst/>
              <a:defRPr sz="1200" b="1">
                <a:solidFill>
                  <a:schemeClr val="tx1"/>
                </a:solidFill>
                <a:effectLst/>
                <a:latin typeface="Candara" panose="020E0502030303020204" pitchFamily="34" charset="0"/>
              </a:defRPr>
            </a:lvl2pPr>
            <a:lvl3pPr marL="0" indent="0" algn="r">
              <a:spcBef>
                <a:spcPts val="0"/>
              </a:spcBef>
              <a:buNone/>
              <a:tabLst/>
              <a:defRPr sz="2000" b="1">
                <a:solidFill>
                  <a:schemeClr val="tx1"/>
                </a:solidFill>
                <a:effectLst/>
                <a:latin typeface="Candara" panose="020E0502030303020204" pitchFamily="34" charset="0"/>
              </a:defRPr>
            </a:lvl3pPr>
            <a:lvl4pPr marL="0" indent="0" algn="r">
              <a:spcBef>
                <a:spcPts val="0"/>
              </a:spcBef>
              <a:buNone/>
              <a:tabLst/>
              <a:defRPr sz="1200" b="1">
                <a:solidFill>
                  <a:schemeClr val="tx1"/>
                </a:solidFill>
                <a:effectLst/>
                <a:latin typeface="Candara" panose="020E0502030303020204" pitchFamily="34" charset="0"/>
              </a:defRPr>
            </a:lvl4pPr>
            <a:lvl5pPr marL="0" indent="0" algn="r">
              <a:spcBef>
                <a:spcPts val="0"/>
              </a:spcBef>
              <a:buNone/>
              <a:tabLst/>
              <a:defRPr sz="1200" b="1">
                <a:solidFill>
                  <a:schemeClr val="tx1"/>
                </a:solidFill>
                <a:effectLst/>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73408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ommun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4808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33085937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33636209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5983369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AE3969-D1D1-4C9C-9162-BF2F454963E8}"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38444977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AE3969-D1D1-4C9C-9162-BF2F454963E8}"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8680427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AE3969-D1D1-4C9C-9162-BF2F454963E8}"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15044452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AE3969-D1D1-4C9C-9162-BF2F454963E8}"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2372336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sert Here">
    <p:bg bwMode="auto">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0"/>
            <a:ext cx="9143999" cy="6830291"/>
          </a:xfrm>
          <a:prstGeom prst="rect">
            <a:avLst/>
          </a:prstGeom>
          <a:noFill/>
        </p:spPr>
        <p:txBody>
          <a:bodyPr lIns="274320" tIns="182880" rIns="274320" bIns="182880" anchor="ctr"/>
          <a:lstStyle>
            <a:lvl1pPr marL="0" indent="0" algn="ctr">
              <a:spcBef>
                <a:spcPts val="0"/>
              </a:spcBef>
              <a:buNone/>
              <a:tabLst/>
              <a:defRPr sz="4000" b="1">
                <a:solidFill>
                  <a:schemeClr val="tx1"/>
                </a:solidFill>
                <a:latin typeface="Candara" panose="020E0502030303020204" pitchFamily="34" charset="0"/>
              </a:defRPr>
            </a:lvl1pPr>
            <a:lvl2pPr marL="0" indent="0" algn="ctr">
              <a:spcBef>
                <a:spcPts val="0"/>
              </a:spcBef>
              <a:buNone/>
              <a:tabLst/>
              <a:defRPr sz="3200" b="1">
                <a:solidFill>
                  <a:schemeClr val="tx1"/>
                </a:solidFill>
                <a:latin typeface="Candara" panose="020E0502030303020204" pitchFamily="34" charset="0"/>
              </a:defRPr>
            </a:lvl2pPr>
            <a:lvl3pPr marL="0" indent="0" algn="r">
              <a:spcBef>
                <a:spcPts val="0"/>
              </a:spcBef>
              <a:buNone/>
              <a:tabLst/>
              <a:defRPr sz="2000" b="1">
                <a:solidFill>
                  <a:schemeClr val="tx1"/>
                </a:solidFill>
                <a:latin typeface="Candara" panose="020E0502030303020204" pitchFamily="34" charset="0"/>
              </a:defRPr>
            </a:lvl3pPr>
            <a:lvl4pPr marL="0" indent="0" algn="r">
              <a:spcBef>
                <a:spcPts val="0"/>
              </a:spcBef>
              <a:buNone/>
              <a:tabLst/>
              <a:defRPr sz="1200" b="1">
                <a:solidFill>
                  <a:schemeClr val="tx1"/>
                </a:solidFill>
                <a:latin typeface="Candara" panose="020E0502030303020204" pitchFamily="34" charset="0"/>
              </a:defRPr>
            </a:lvl4pPr>
            <a:lvl5pPr marL="0" indent="0" algn="r">
              <a:spcBef>
                <a:spcPts val="0"/>
              </a:spcBef>
              <a:buNone/>
              <a:tabLst/>
              <a:defRPr sz="1200" b="1">
                <a:solidFill>
                  <a:schemeClr val="tx1"/>
                </a:solidFill>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05299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AAE3969-D1D1-4C9C-9162-BF2F454963E8}"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6024324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AE3969-D1D1-4C9C-9162-BF2F454963E8}"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21997668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41251835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546265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40215049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875505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7689382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1779609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23487215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313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ng Title ">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8862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3200" b="1">
                <a:solidFill>
                  <a:schemeClr val="tx1"/>
                </a:solidFill>
                <a:latin typeface="Lucida Calligraphy" pitchFamily="66" charset="0"/>
              </a:defRPr>
            </a:lvl2pPr>
            <a:lvl3pPr marL="0" indent="0" algn="r">
              <a:spcBef>
                <a:spcPts val="0"/>
              </a:spcBef>
              <a:buNone/>
              <a:tabLst/>
              <a:defRPr sz="1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3941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Worship Title ">
    <p:bg>
      <p:bgPr>
        <a:solidFill>
          <a:srgbClr val="12120D"/>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0947" y="0"/>
            <a:ext cx="4495799" cy="7010400"/>
          </a:xfrm>
          <a:prstGeom prst="rect">
            <a:avLst/>
          </a:prstGeom>
          <a:noFill/>
        </p:spPr>
        <p:txBody>
          <a:bodyPr lIns="274320" tIns="182880" rIns="274320" bIns="182880" anchor="ctr"/>
          <a:lstStyle>
            <a:lvl1pPr marL="0" indent="0" algn="ctr">
              <a:spcBef>
                <a:spcPts val="0"/>
              </a:spcBef>
              <a:buNone/>
              <a:tabLst/>
              <a:defRPr sz="4000" b="1">
                <a:solidFill>
                  <a:schemeClr val="tx1"/>
                </a:solidFill>
                <a:effectLst/>
                <a:latin typeface="Candara" panose="020E0502030303020204" pitchFamily="34" charset="0"/>
              </a:defRPr>
            </a:lvl1pPr>
            <a:lvl2pPr marL="0" indent="0" algn="ctr">
              <a:spcBef>
                <a:spcPts val="0"/>
              </a:spcBef>
              <a:buNone/>
              <a:tabLst/>
              <a:defRPr sz="3200" b="1">
                <a:solidFill>
                  <a:schemeClr val="tx1"/>
                </a:solidFill>
                <a:effectLst/>
                <a:latin typeface="Candara" panose="020E0502030303020204" pitchFamily="34" charset="0"/>
              </a:defRPr>
            </a:lvl2pPr>
            <a:lvl3pPr marL="0" indent="0" algn="r">
              <a:spcBef>
                <a:spcPts val="0"/>
              </a:spcBef>
              <a:buNone/>
              <a:tabLst/>
              <a:defRPr sz="1200" b="1">
                <a:solidFill>
                  <a:schemeClr val="tx1"/>
                </a:solidFill>
                <a:effectLst/>
                <a:latin typeface="Candara" panose="020E0502030303020204" pitchFamily="34" charset="0"/>
              </a:defRPr>
            </a:lvl3pPr>
            <a:lvl4pPr marL="0" indent="0" algn="r">
              <a:spcBef>
                <a:spcPts val="0"/>
              </a:spcBef>
              <a:buNone/>
              <a:tabLst/>
              <a:defRPr sz="1200" b="1">
                <a:solidFill>
                  <a:schemeClr val="tx1"/>
                </a:solidFill>
                <a:effectLst/>
                <a:latin typeface="Candara" panose="020E0502030303020204" pitchFamily="34" charset="0"/>
              </a:defRPr>
            </a:lvl4pPr>
            <a:lvl5pPr marL="0" indent="0" algn="r">
              <a:spcBef>
                <a:spcPts val="0"/>
              </a:spcBef>
              <a:buNone/>
              <a:tabLst/>
              <a:defRPr sz="1200" b="1">
                <a:solidFill>
                  <a:schemeClr val="tx1"/>
                </a:solidFill>
                <a:effectLst/>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83496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ext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1" y="-3412"/>
            <a:ext cx="4495799" cy="7010400"/>
          </a:xfrm>
          <a:prstGeom prst="rect">
            <a:avLst/>
          </a:prstGeom>
          <a:noFill/>
        </p:spPr>
        <p:txBody>
          <a:bodyPr lIns="274320" tIns="182880" rIns="274320" bIns="182880" anchor="ctr"/>
          <a:lstStyle>
            <a:lvl1pPr marL="0" indent="0" algn="l">
              <a:spcBef>
                <a:spcPts val="0"/>
              </a:spcBef>
              <a:buNone/>
              <a:tabLst/>
              <a:defRPr sz="2800" b="0">
                <a:solidFill>
                  <a:schemeClr val="tx1"/>
                </a:solidFill>
                <a:effectLst/>
                <a:latin typeface="Candara" panose="020E0502030303020204" pitchFamily="34" charset="0"/>
              </a:defRPr>
            </a:lvl1pPr>
            <a:lvl2pPr marL="0" indent="0" algn="l">
              <a:spcBef>
                <a:spcPts val="0"/>
              </a:spcBef>
              <a:buNone/>
              <a:tabLst/>
              <a:defRPr sz="1200" b="1">
                <a:solidFill>
                  <a:schemeClr val="tx1"/>
                </a:solidFill>
                <a:effectLst/>
                <a:latin typeface="Candara" panose="020E0502030303020204" pitchFamily="34" charset="0"/>
              </a:defRPr>
            </a:lvl2pPr>
            <a:lvl3pPr marL="0" indent="0" algn="r">
              <a:spcBef>
                <a:spcPts val="0"/>
              </a:spcBef>
              <a:buNone/>
              <a:tabLst/>
              <a:defRPr sz="2000" b="1">
                <a:solidFill>
                  <a:schemeClr val="tx1"/>
                </a:solidFill>
                <a:effectLst/>
                <a:latin typeface="Candara" panose="020E0502030303020204" pitchFamily="34" charset="0"/>
              </a:defRPr>
            </a:lvl3pPr>
            <a:lvl4pPr marL="0" indent="0" algn="r">
              <a:spcBef>
                <a:spcPts val="0"/>
              </a:spcBef>
              <a:buNone/>
              <a:tabLst/>
              <a:defRPr sz="1200" b="1">
                <a:solidFill>
                  <a:schemeClr val="tx1"/>
                </a:solidFill>
                <a:effectLst/>
                <a:latin typeface="Candara" panose="020E0502030303020204" pitchFamily="34" charset="0"/>
              </a:defRPr>
            </a:lvl4pPr>
            <a:lvl5pPr marL="0" indent="0" algn="r">
              <a:spcBef>
                <a:spcPts val="0"/>
              </a:spcBef>
              <a:buNone/>
              <a:tabLst/>
              <a:defRPr sz="1200" b="1">
                <a:solidFill>
                  <a:schemeClr val="tx1"/>
                </a:solidFill>
                <a:effectLst/>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77697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Commun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00171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58581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91998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2438400" y="0"/>
            <a:ext cx="6705600" cy="68580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3200" b="1">
                <a:solidFill>
                  <a:schemeClr val="tx1"/>
                </a:solidFill>
                <a:latin typeface="Lucida Calligraphy" pitchFamily="66" charset="0"/>
              </a:defRPr>
            </a:lvl2pPr>
            <a:lvl3pPr marL="0" indent="0" algn="r">
              <a:spcBef>
                <a:spcPts val="0"/>
              </a:spcBef>
              <a:buNone/>
              <a:tabLst/>
              <a:defRPr sz="1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9470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2438400" y="0"/>
            <a:ext cx="6324600" cy="68580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8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03101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0"/>
            <a:ext cx="5867400" cy="68580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3600" b="1">
                <a:solidFill>
                  <a:schemeClr val="tx1"/>
                </a:solidFill>
                <a:latin typeface="Lucida Calligraphy" pitchFamily="66" charset="0"/>
              </a:defRPr>
            </a:lvl2pPr>
            <a:lvl3pPr marL="0" indent="0" algn="ctr">
              <a:spcBef>
                <a:spcPts val="0"/>
              </a:spcBef>
              <a:buNone/>
              <a:tabLst/>
              <a:defRPr sz="2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94705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0"/>
            <a:ext cx="5791200" cy="68580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8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0929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3298371" y="0"/>
            <a:ext cx="5867400" cy="6858000"/>
          </a:xfrm>
          <a:prstGeom prst="rect">
            <a:avLst/>
          </a:prstGeom>
        </p:spPr>
        <p:txBody>
          <a:bodyPr anchor="ctr"/>
          <a:lstStyle>
            <a:lvl1pPr marL="0" indent="0" algn="ctr">
              <a:spcBef>
                <a:spcPts val="0"/>
              </a:spcBef>
              <a:buNone/>
              <a:tabLst/>
              <a:defRPr sz="4000" b="1" i="0">
                <a:solidFill>
                  <a:schemeClr val="tx1"/>
                </a:solidFill>
                <a:latin typeface="Arial" panose="020B0604020202020204" pitchFamily="34" charset="0"/>
                <a:cs typeface="Arial" panose="020B0604020202020204" pitchFamily="34" charset="0"/>
              </a:defRPr>
            </a:lvl1pPr>
            <a:lvl2pPr marL="0" indent="0" algn="ctr">
              <a:spcBef>
                <a:spcPts val="0"/>
              </a:spcBef>
              <a:buNone/>
              <a:tabLst/>
              <a:defRPr sz="3600" b="1">
                <a:solidFill>
                  <a:schemeClr val="tx1"/>
                </a:solidFill>
                <a:latin typeface="Arial" panose="020B0604020202020204" pitchFamily="34" charset="0"/>
                <a:cs typeface="Arial" panose="020B0604020202020204" pitchFamily="34" charset="0"/>
              </a:defRPr>
            </a:lvl2pPr>
            <a:lvl3pPr marL="0" indent="0" algn="ctr">
              <a:spcBef>
                <a:spcPts val="0"/>
              </a:spcBef>
              <a:buNone/>
              <a:tabLst/>
              <a:defRPr sz="2800" b="1">
                <a:solidFill>
                  <a:schemeClr val="tx1"/>
                </a:solidFill>
                <a:latin typeface="Arial" panose="020B0604020202020204" pitchFamily="34" charset="0"/>
                <a:cs typeface="Arial" panose="020B0604020202020204" pitchFamily="34" charset="0"/>
              </a:defRPr>
            </a:lvl3pPr>
            <a:lvl4pPr marL="0" indent="0" algn="r">
              <a:spcBef>
                <a:spcPts val="0"/>
              </a:spcBef>
              <a:buNone/>
              <a:tabLst/>
              <a:defRPr sz="1200" b="1">
                <a:solidFill>
                  <a:schemeClr val="tx1"/>
                </a:solidFill>
                <a:latin typeface="Arial" panose="020B0604020202020204" pitchFamily="34" charset="0"/>
                <a:cs typeface="Arial" panose="020B0604020202020204" pitchFamily="34" charset="0"/>
              </a:defRPr>
            </a:lvl4pPr>
            <a:lvl5pPr marL="0" indent="0" algn="r">
              <a:spcBef>
                <a:spcPts val="0"/>
              </a:spcBef>
              <a:buNone/>
              <a:tabLst/>
              <a:defRPr sz="2000" b="1">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45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ng Tex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0"/>
            <a:ext cx="8229600" cy="43434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8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04369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4733" y="0"/>
            <a:ext cx="6400800" cy="68580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l">
              <a:spcBef>
                <a:spcPts val="0"/>
              </a:spcBef>
              <a:buNone/>
              <a:tabLst/>
              <a:defRPr sz="3600" b="1">
                <a:solidFill>
                  <a:schemeClr val="tx1"/>
                </a:solidFill>
                <a:latin typeface="Candara" pitchFamily="34" charset="0"/>
              </a:defRPr>
            </a:lvl2pPr>
            <a:lvl3pPr marL="0" indent="0" algn="l">
              <a:spcBef>
                <a:spcPts val="0"/>
              </a:spcBef>
              <a:buNone/>
              <a:tabLst/>
              <a:defRPr sz="3200" b="1">
                <a:solidFill>
                  <a:schemeClr val="tx1"/>
                </a:solidFill>
                <a:latin typeface="Candara" pitchFamily="34" charset="0"/>
              </a:defRPr>
            </a:lvl3pPr>
            <a:lvl4pPr marL="0" indent="0" algn="r">
              <a:spcBef>
                <a:spcPts val="0"/>
              </a:spcBef>
              <a:buNone/>
              <a:tabLst/>
              <a:defRPr sz="1200" b="1">
                <a:solidFill>
                  <a:schemeClr val="tx1"/>
                </a:solidFill>
                <a:latin typeface="Candara" pitchFamily="34" charset="0"/>
              </a:defRPr>
            </a:lvl4pPr>
            <a:lvl5pPr marL="0" indent="0" algn="l">
              <a:spcBef>
                <a:spcPts val="0"/>
              </a:spcBef>
              <a:buNone/>
              <a:tabLst/>
              <a:defRPr sz="20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00152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1800" y="0"/>
            <a:ext cx="6172200" cy="6858000"/>
          </a:xfrm>
          <a:prstGeom prst="rect">
            <a:avLst/>
          </a:prstGeom>
        </p:spPr>
        <p:txBody>
          <a:bodyPr anchor="ctr"/>
          <a:lstStyle>
            <a:lvl1pPr marL="0" indent="0" algn="ctr">
              <a:spcBef>
                <a:spcPts val="0"/>
              </a:spcBef>
              <a:buNone/>
              <a:tabLst/>
              <a:defRPr sz="4000" b="0" i="0">
                <a:solidFill>
                  <a:schemeClr val="bg1"/>
                </a:solidFill>
                <a:latin typeface="Lucida Calligraphy" pitchFamily="66" charset="0"/>
              </a:defRPr>
            </a:lvl1pPr>
            <a:lvl2pPr marL="0" indent="0" algn="ctr">
              <a:spcBef>
                <a:spcPts val="0"/>
              </a:spcBef>
              <a:buNone/>
              <a:tabLst/>
              <a:defRPr sz="3200" b="0">
                <a:solidFill>
                  <a:schemeClr val="bg1"/>
                </a:solidFill>
                <a:latin typeface="Lucida Calligraphy" pitchFamily="66" charset="0"/>
              </a:defRPr>
            </a:lvl2pPr>
            <a:lvl3pPr marL="0" indent="0" algn="r">
              <a:spcBef>
                <a:spcPts val="0"/>
              </a:spcBef>
              <a:buNone/>
              <a:tabLst/>
              <a:defRPr sz="1800" b="0">
                <a:solidFill>
                  <a:schemeClr val="bg1"/>
                </a:solidFill>
                <a:latin typeface="Lucida Calligraphy" pitchFamily="66" charset="0"/>
              </a:defRPr>
            </a:lvl3pPr>
            <a:lvl4pPr marL="0" indent="0" algn="r">
              <a:spcBef>
                <a:spcPts val="0"/>
              </a:spcBef>
              <a:buNone/>
              <a:tabLst/>
              <a:defRPr sz="1200" b="0">
                <a:solidFill>
                  <a:schemeClr val="bg1"/>
                </a:solidFill>
                <a:latin typeface="Lucida Calligraphy" pitchFamily="66" charset="0"/>
              </a:defRPr>
            </a:lvl4pPr>
            <a:lvl5pPr marL="0" indent="0" algn="r">
              <a:spcBef>
                <a:spcPts val="0"/>
              </a:spcBef>
              <a:buNone/>
              <a:tabLst/>
              <a:defRPr sz="2000" b="0">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63690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1800" y="0"/>
            <a:ext cx="6172200" cy="6858000"/>
          </a:xfrm>
          <a:prstGeom prst="rect">
            <a:avLst/>
          </a:prstGeom>
        </p:spPr>
        <p:txBody>
          <a:bodyPr lIns="274320" tIns="91440" rIns="274320" bIns="91440" anchor="ctr"/>
          <a:lstStyle>
            <a:lvl1pPr marL="0" indent="0" algn="l">
              <a:spcBef>
                <a:spcPts val="0"/>
              </a:spcBef>
              <a:buNone/>
              <a:tabLst/>
              <a:defRPr sz="4000" b="1">
                <a:solidFill>
                  <a:schemeClr val="bg1"/>
                </a:solidFill>
                <a:latin typeface="Candara" pitchFamily="34" charset="0"/>
              </a:defRPr>
            </a:lvl1pPr>
            <a:lvl2pPr marL="0" indent="0" algn="r">
              <a:spcBef>
                <a:spcPts val="0"/>
              </a:spcBef>
              <a:buNone/>
              <a:tabLst/>
              <a:defRPr sz="1200" b="1">
                <a:solidFill>
                  <a:schemeClr val="bg1"/>
                </a:solidFill>
                <a:latin typeface="Candara" pitchFamily="34" charset="0"/>
              </a:defRPr>
            </a:lvl2pPr>
            <a:lvl3pPr marL="0" indent="0" algn="l">
              <a:spcBef>
                <a:spcPts val="0"/>
              </a:spcBef>
              <a:buNone/>
              <a:tabLst/>
              <a:defRPr sz="3600" b="1">
                <a:solidFill>
                  <a:schemeClr val="bg1"/>
                </a:solidFill>
                <a:latin typeface="Candara" pitchFamily="34" charset="0"/>
              </a:defRPr>
            </a:lvl3pPr>
            <a:lvl4pPr marL="0" indent="0" algn="l">
              <a:spcBef>
                <a:spcPts val="0"/>
              </a:spcBef>
              <a:buNone/>
              <a:tabLst/>
              <a:defRPr sz="3200" b="1">
                <a:solidFill>
                  <a:schemeClr val="bg1"/>
                </a:solidFill>
                <a:latin typeface="Candara" pitchFamily="34" charset="0"/>
              </a:defRPr>
            </a:lvl4pPr>
            <a:lvl5pPr marL="0" indent="0" algn="l">
              <a:spcBef>
                <a:spcPts val="0"/>
              </a:spcBef>
              <a:buNone/>
              <a:tabLst/>
              <a:defRPr sz="2800" b="1">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16750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7ACFD2-8A8E-4FF0-BB03-190583BDC6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60699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0"/>
            <a:ext cx="5867400" cy="68580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2800" b="1">
                <a:solidFill>
                  <a:schemeClr val="tx1"/>
                </a:solidFill>
                <a:latin typeface="Lucida Calligraphy" pitchFamily="66" charset="0"/>
              </a:defRPr>
            </a:lvl2pPr>
            <a:lvl3pPr marL="0" indent="0" algn="r">
              <a:spcBef>
                <a:spcPts val="0"/>
              </a:spcBef>
              <a:buNone/>
              <a:tabLst/>
              <a:defRPr sz="1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98744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0"/>
            <a:ext cx="5715000" cy="68580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8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3333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191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orship Title ">
    <p:bg>
      <p:bgPr>
        <a:solidFill>
          <a:srgbClr val="12120D"/>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0947" y="0"/>
            <a:ext cx="4495799" cy="7010400"/>
          </a:xfrm>
          <a:prstGeom prst="rect">
            <a:avLst/>
          </a:prstGeom>
          <a:noFill/>
        </p:spPr>
        <p:txBody>
          <a:bodyPr lIns="274320" tIns="182880" rIns="274320" bIns="182880" anchor="ctr"/>
          <a:lstStyle>
            <a:lvl1pPr marL="0" indent="0" algn="ctr">
              <a:spcBef>
                <a:spcPts val="0"/>
              </a:spcBef>
              <a:buNone/>
              <a:tabLst/>
              <a:defRPr sz="4000" b="1">
                <a:solidFill>
                  <a:schemeClr val="tx1"/>
                </a:solidFill>
                <a:effectLst/>
                <a:latin typeface="Candara" panose="020E0502030303020204" pitchFamily="34" charset="0"/>
              </a:defRPr>
            </a:lvl1pPr>
            <a:lvl2pPr marL="0" indent="0" algn="ctr">
              <a:spcBef>
                <a:spcPts val="0"/>
              </a:spcBef>
              <a:buNone/>
              <a:tabLst/>
              <a:defRPr sz="3200" b="1">
                <a:solidFill>
                  <a:schemeClr val="tx1"/>
                </a:solidFill>
                <a:effectLst/>
                <a:latin typeface="Candara" panose="020E0502030303020204" pitchFamily="34" charset="0"/>
              </a:defRPr>
            </a:lvl2pPr>
            <a:lvl3pPr marL="0" indent="0" algn="r">
              <a:spcBef>
                <a:spcPts val="0"/>
              </a:spcBef>
              <a:buNone/>
              <a:tabLst/>
              <a:defRPr sz="1200" b="1">
                <a:solidFill>
                  <a:schemeClr val="tx1"/>
                </a:solidFill>
                <a:effectLst/>
                <a:latin typeface="Candara" panose="020E0502030303020204" pitchFamily="34" charset="0"/>
              </a:defRPr>
            </a:lvl3pPr>
            <a:lvl4pPr marL="0" indent="0" algn="r">
              <a:spcBef>
                <a:spcPts val="0"/>
              </a:spcBef>
              <a:buNone/>
              <a:tabLst/>
              <a:defRPr sz="1200" b="1">
                <a:solidFill>
                  <a:schemeClr val="tx1"/>
                </a:solidFill>
                <a:effectLst/>
                <a:latin typeface="Candara" panose="020E0502030303020204" pitchFamily="34" charset="0"/>
              </a:defRPr>
            </a:lvl4pPr>
            <a:lvl5pPr marL="0" indent="0" algn="r">
              <a:spcBef>
                <a:spcPts val="0"/>
              </a:spcBef>
              <a:buNone/>
              <a:tabLst/>
              <a:defRPr sz="1200" b="1">
                <a:solidFill>
                  <a:schemeClr val="tx1"/>
                </a:solidFill>
                <a:effectLst/>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3283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1" y="-3412"/>
            <a:ext cx="4495799" cy="7010400"/>
          </a:xfrm>
          <a:prstGeom prst="rect">
            <a:avLst/>
          </a:prstGeom>
          <a:noFill/>
        </p:spPr>
        <p:txBody>
          <a:bodyPr lIns="274320" tIns="182880" rIns="274320" bIns="182880" anchor="ctr"/>
          <a:lstStyle>
            <a:lvl1pPr marL="0" indent="0" algn="l">
              <a:spcBef>
                <a:spcPts val="0"/>
              </a:spcBef>
              <a:buNone/>
              <a:tabLst/>
              <a:defRPr sz="2800" b="0">
                <a:solidFill>
                  <a:schemeClr val="tx1"/>
                </a:solidFill>
                <a:effectLst/>
                <a:latin typeface="Candara" panose="020E0502030303020204" pitchFamily="34" charset="0"/>
              </a:defRPr>
            </a:lvl1pPr>
            <a:lvl2pPr marL="0" indent="0" algn="l">
              <a:spcBef>
                <a:spcPts val="0"/>
              </a:spcBef>
              <a:buNone/>
              <a:tabLst/>
              <a:defRPr sz="1200" b="1">
                <a:solidFill>
                  <a:schemeClr val="tx1"/>
                </a:solidFill>
                <a:effectLst/>
                <a:latin typeface="Candara" panose="020E0502030303020204" pitchFamily="34" charset="0"/>
              </a:defRPr>
            </a:lvl2pPr>
            <a:lvl3pPr marL="0" indent="0" algn="r">
              <a:spcBef>
                <a:spcPts val="0"/>
              </a:spcBef>
              <a:buNone/>
              <a:tabLst/>
              <a:defRPr sz="2000" b="1">
                <a:solidFill>
                  <a:schemeClr val="tx1"/>
                </a:solidFill>
                <a:effectLst/>
                <a:latin typeface="Candara" panose="020E0502030303020204" pitchFamily="34" charset="0"/>
              </a:defRPr>
            </a:lvl3pPr>
            <a:lvl4pPr marL="0" indent="0" algn="r">
              <a:spcBef>
                <a:spcPts val="0"/>
              </a:spcBef>
              <a:buNone/>
              <a:tabLst/>
              <a:defRPr sz="1200" b="1">
                <a:solidFill>
                  <a:schemeClr val="tx1"/>
                </a:solidFill>
                <a:effectLst/>
                <a:latin typeface="Candara" panose="020E0502030303020204" pitchFamily="34" charset="0"/>
              </a:defRPr>
            </a:lvl4pPr>
            <a:lvl5pPr marL="0" indent="0" algn="r">
              <a:spcBef>
                <a:spcPts val="0"/>
              </a:spcBef>
              <a:buNone/>
              <a:tabLst/>
              <a:defRPr sz="1200" b="1">
                <a:solidFill>
                  <a:schemeClr val="tx1"/>
                </a:solidFill>
                <a:effectLst/>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1202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mun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750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orship Title ">
    <p:bg>
      <p:bgPr>
        <a:solidFill>
          <a:srgbClr val="12120D"/>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0947" y="0"/>
            <a:ext cx="4495799" cy="7010400"/>
          </a:xfrm>
          <a:prstGeom prst="rect">
            <a:avLst/>
          </a:prstGeom>
          <a:noFill/>
        </p:spPr>
        <p:txBody>
          <a:bodyPr lIns="274320" tIns="182880" rIns="274320" bIns="182880" anchor="ctr"/>
          <a:lstStyle>
            <a:lvl1pPr marL="0" indent="0" algn="ctr">
              <a:spcBef>
                <a:spcPts val="0"/>
              </a:spcBef>
              <a:buNone/>
              <a:tabLst/>
              <a:defRPr sz="4000" b="1">
                <a:solidFill>
                  <a:schemeClr val="tx1"/>
                </a:solidFill>
                <a:effectLst/>
                <a:latin typeface="Candara" panose="020E0502030303020204" pitchFamily="34" charset="0"/>
              </a:defRPr>
            </a:lvl1pPr>
            <a:lvl2pPr marL="0" indent="0" algn="ctr">
              <a:spcBef>
                <a:spcPts val="0"/>
              </a:spcBef>
              <a:buNone/>
              <a:tabLst/>
              <a:defRPr sz="3200" b="1">
                <a:solidFill>
                  <a:schemeClr val="tx1"/>
                </a:solidFill>
                <a:effectLst/>
                <a:latin typeface="Candara" panose="020E0502030303020204" pitchFamily="34" charset="0"/>
              </a:defRPr>
            </a:lvl2pPr>
            <a:lvl3pPr marL="0" indent="0" algn="r">
              <a:spcBef>
                <a:spcPts val="0"/>
              </a:spcBef>
              <a:buNone/>
              <a:tabLst/>
              <a:defRPr sz="1200" b="1">
                <a:solidFill>
                  <a:schemeClr val="tx1"/>
                </a:solidFill>
                <a:effectLst/>
                <a:latin typeface="Candara" panose="020E0502030303020204" pitchFamily="34" charset="0"/>
              </a:defRPr>
            </a:lvl3pPr>
            <a:lvl4pPr marL="0" indent="0" algn="r">
              <a:spcBef>
                <a:spcPts val="0"/>
              </a:spcBef>
              <a:buNone/>
              <a:tabLst/>
              <a:defRPr sz="1200" b="1">
                <a:solidFill>
                  <a:schemeClr val="tx1"/>
                </a:solidFill>
                <a:effectLst/>
                <a:latin typeface="Candara" panose="020E0502030303020204" pitchFamily="34" charset="0"/>
              </a:defRPr>
            </a:lvl4pPr>
            <a:lvl5pPr marL="0" indent="0" algn="r">
              <a:spcBef>
                <a:spcPts val="0"/>
              </a:spcBef>
              <a:buNone/>
              <a:tabLst/>
              <a:defRPr sz="1200" b="1">
                <a:solidFill>
                  <a:schemeClr val="tx1"/>
                </a:solidFill>
                <a:effectLst/>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242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mun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1946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orship Response">
    <p:spTree>
      <p:nvGrpSpPr>
        <p:cNvPr id="1" name=""/>
        <p:cNvGrpSpPr/>
        <p:nvPr/>
      </p:nvGrpSpPr>
      <p:grpSpPr>
        <a:xfrm>
          <a:off x="0" y="0"/>
          <a:ext cx="0" cy="0"/>
          <a:chOff x="0" y="0"/>
          <a:chExt cx="0" cy="0"/>
        </a:xfrm>
      </p:grpSpPr>
      <p:sp>
        <p:nvSpPr>
          <p:cNvPr id="5" name="Content Placeholder 2"/>
          <p:cNvSpPr>
            <a:spLocks noGrp="1"/>
          </p:cNvSpPr>
          <p:nvPr>
            <p:ph idx="1"/>
          </p:nvPr>
        </p:nvSpPr>
        <p:spPr>
          <a:xfrm>
            <a:off x="4669809" y="0"/>
            <a:ext cx="4495800" cy="7010400"/>
          </a:xfrm>
          <a:prstGeom prst="rect">
            <a:avLst/>
          </a:prstGeom>
          <a:noFill/>
        </p:spPr>
        <p:txBody>
          <a:bodyPr lIns="182880" tIns="91440" rIns="182880" bIns="91440" anchor="ctr"/>
          <a:lstStyle>
            <a:lvl1pPr marL="0" indent="0" algn="ctr">
              <a:spcBef>
                <a:spcPts val="0"/>
              </a:spcBef>
              <a:buNone/>
              <a:tabLst/>
              <a:defRPr sz="3600" b="1" i="0">
                <a:solidFill>
                  <a:schemeClr val="tx1"/>
                </a:solidFill>
                <a:effectLst/>
                <a:latin typeface="Candara" panose="020E0502030303020204" pitchFamily="34" charset="0"/>
              </a:defRPr>
            </a:lvl1pPr>
            <a:lvl2pPr marL="0" indent="0" algn="ctr">
              <a:spcBef>
                <a:spcPts val="0"/>
              </a:spcBef>
              <a:buNone/>
              <a:tabLst/>
              <a:defRPr sz="4200" b="1" i="1">
                <a:solidFill>
                  <a:schemeClr val="tx1"/>
                </a:solidFill>
                <a:effectLst/>
                <a:latin typeface="Candara" panose="020E0502030303020204" pitchFamily="34" charset="0"/>
              </a:defRPr>
            </a:lvl2pPr>
            <a:lvl3pPr marL="0" indent="0" algn="r">
              <a:spcBef>
                <a:spcPts val="0"/>
              </a:spcBef>
              <a:buNone/>
              <a:tabLst/>
              <a:defRPr sz="1200" b="1">
                <a:solidFill>
                  <a:schemeClr val="tx1"/>
                </a:solidFill>
                <a:effectLst/>
                <a:latin typeface="Candara" panose="020E0502030303020204" pitchFamily="34" charset="0"/>
              </a:defRPr>
            </a:lvl3pPr>
            <a:lvl4pPr marL="0" indent="0" algn="r">
              <a:spcBef>
                <a:spcPts val="0"/>
              </a:spcBef>
              <a:buNone/>
              <a:tabLst/>
              <a:defRPr sz="2800" b="1">
                <a:solidFill>
                  <a:schemeClr val="tx1"/>
                </a:solidFill>
                <a:effectLst/>
                <a:latin typeface="Candara" panose="020E0502030303020204" pitchFamily="34" charset="0"/>
              </a:defRPr>
            </a:lvl4pPr>
            <a:lvl5pPr marL="0" indent="0" algn="r">
              <a:spcBef>
                <a:spcPts val="0"/>
              </a:spcBef>
              <a:buNone/>
              <a:tabLst/>
              <a:defRPr sz="1200" b="1">
                <a:solidFill>
                  <a:schemeClr val="tx1"/>
                </a:solidFill>
                <a:effectLst/>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3349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sponsive Reading">
    <p:spTree>
      <p:nvGrpSpPr>
        <p:cNvPr id="1" name=""/>
        <p:cNvGrpSpPr/>
        <p:nvPr/>
      </p:nvGrpSpPr>
      <p:grpSpPr>
        <a:xfrm>
          <a:off x="0" y="0"/>
          <a:ext cx="0" cy="0"/>
          <a:chOff x="0" y="0"/>
          <a:chExt cx="0" cy="0"/>
        </a:xfrm>
      </p:grpSpPr>
      <p:sp>
        <p:nvSpPr>
          <p:cNvPr id="5" name="Content Placeholder 2"/>
          <p:cNvSpPr>
            <a:spLocks noGrp="1"/>
          </p:cNvSpPr>
          <p:nvPr>
            <p:ph idx="1"/>
          </p:nvPr>
        </p:nvSpPr>
        <p:spPr>
          <a:xfrm>
            <a:off x="4724400" y="0"/>
            <a:ext cx="4495800" cy="7010400"/>
          </a:xfrm>
          <a:prstGeom prst="rect">
            <a:avLst/>
          </a:prstGeom>
          <a:noFill/>
        </p:spPr>
        <p:txBody>
          <a:bodyPr lIns="182880" tIns="91440" rIns="182880" bIns="91440" anchor="ctr"/>
          <a:lstStyle>
            <a:lvl1pPr marL="0" indent="0" algn="l">
              <a:spcBef>
                <a:spcPts val="0"/>
              </a:spcBef>
              <a:buNone/>
              <a:tabLst/>
              <a:defRPr sz="3600" b="0" i="0">
                <a:solidFill>
                  <a:schemeClr val="tx1"/>
                </a:solidFill>
                <a:effectLst/>
                <a:latin typeface="Candara" pitchFamily="34" charset="0"/>
              </a:defRPr>
            </a:lvl1pPr>
            <a:lvl2pPr marL="0" indent="0" algn="l">
              <a:spcBef>
                <a:spcPts val="0"/>
              </a:spcBef>
              <a:buNone/>
              <a:tabLst/>
              <a:defRPr sz="4200" b="1" i="1">
                <a:solidFill>
                  <a:schemeClr val="tx1"/>
                </a:solidFill>
                <a:effectLst/>
                <a:latin typeface="Candara" pitchFamily="34" charset="0"/>
              </a:defRPr>
            </a:lvl2pPr>
            <a:lvl3pPr marL="0" indent="0" algn="r">
              <a:spcBef>
                <a:spcPts val="0"/>
              </a:spcBef>
              <a:buNone/>
              <a:tabLst/>
              <a:defRPr sz="1200" b="1">
                <a:solidFill>
                  <a:schemeClr val="tx1"/>
                </a:solidFill>
                <a:effectLst/>
                <a:latin typeface="Candara" pitchFamily="34" charset="0"/>
              </a:defRPr>
            </a:lvl3pPr>
            <a:lvl4pPr marL="0" indent="0" algn="r">
              <a:spcBef>
                <a:spcPts val="0"/>
              </a:spcBef>
              <a:buNone/>
              <a:tabLst/>
              <a:defRPr sz="2400" b="1">
                <a:solidFill>
                  <a:schemeClr val="tx1"/>
                </a:solidFill>
                <a:effectLst/>
                <a:latin typeface="Candara" pitchFamily="34" charset="0"/>
              </a:defRPr>
            </a:lvl4pPr>
            <a:lvl5pPr marL="0" indent="0" algn="r">
              <a:spcBef>
                <a:spcPts val="0"/>
              </a:spcBef>
              <a:buNone/>
              <a:tabLst/>
              <a:defRPr sz="1200" b="1">
                <a:solidFill>
                  <a:schemeClr val="tx1"/>
                </a:solidFill>
                <a:effectLst/>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218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1" y="-3412"/>
            <a:ext cx="4495799" cy="7010400"/>
          </a:xfrm>
          <a:prstGeom prst="rect">
            <a:avLst/>
          </a:prstGeom>
          <a:noFill/>
        </p:spPr>
        <p:txBody>
          <a:bodyPr lIns="274320" tIns="182880" rIns="274320" bIns="182880" anchor="ctr"/>
          <a:lstStyle>
            <a:lvl1pPr marL="0" indent="0" algn="l">
              <a:spcBef>
                <a:spcPts val="0"/>
              </a:spcBef>
              <a:buNone/>
              <a:tabLst/>
              <a:defRPr sz="2800" b="0">
                <a:solidFill>
                  <a:schemeClr val="tx1"/>
                </a:solidFill>
                <a:effectLst/>
                <a:latin typeface="Candara" panose="020E0502030303020204" pitchFamily="34" charset="0"/>
              </a:defRPr>
            </a:lvl1pPr>
            <a:lvl2pPr marL="0" indent="0" algn="l">
              <a:spcBef>
                <a:spcPts val="0"/>
              </a:spcBef>
              <a:buNone/>
              <a:tabLst/>
              <a:defRPr sz="1200" b="1">
                <a:solidFill>
                  <a:schemeClr val="tx1"/>
                </a:solidFill>
                <a:effectLst/>
                <a:latin typeface="Candara" panose="020E0502030303020204" pitchFamily="34" charset="0"/>
              </a:defRPr>
            </a:lvl2pPr>
            <a:lvl3pPr marL="0" indent="0" algn="r">
              <a:spcBef>
                <a:spcPts val="0"/>
              </a:spcBef>
              <a:buNone/>
              <a:tabLst/>
              <a:defRPr sz="2000" b="1">
                <a:solidFill>
                  <a:schemeClr val="tx1"/>
                </a:solidFill>
                <a:effectLst/>
                <a:latin typeface="Candara" panose="020E0502030303020204" pitchFamily="34" charset="0"/>
              </a:defRPr>
            </a:lvl3pPr>
            <a:lvl4pPr marL="0" indent="0" algn="r">
              <a:spcBef>
                <a:spcPts val="0"/>
              </a:spcBef>
              <a:buNone/>
              <a:tabLst/>
              <a:defRPr sz="1200" b="1">
                <a:solidFill>
                  <a:schemeClr val="tx1"/>
                </a:solidFill>
                <a:effectLst/>
                <a:latin typeface="Candara" panose="020E0502030303020204" pitchFamily="34" charset="0"/>
              </a:defRPr>
            </a:lvl4pPr>
            <a:lvl5pPr marL="0" indent="0" algn="r">
              <a:spcBef>
                <a:spcPts val="0"/>
              </a:spcBef>
              <a:buNone/>
              <a:tabLst/>
              <a:defRPr sz="1200" b="1">
                <a:solidFill>
                  <a:schemeClr val="tx1"/>
                </a:solidFill>
                <a:effectLst/>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0480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oxology">
    <p:spTree>
      <p:nvGrpSpPr>
        <p:cNvPr id="1" name=""/>
        <p:cNvGrpSpPr/>
        <p:nvPr/>
      </p:nvGrpSpPr>
      <p:grpSpPr>
        <a:xfrm>
          <a:off x="0" y="0"/>
          <a:ext cx="0" cy="0"/>
          <a:chOff x="0" y="0"/>
          <a:chExt cx="0" cy="0"/>
        </a:xfrm>
      </p:grpSpPr>
      <p:sp>
        <p:nvSpPr>
          <p:cNvPr id="2" name="Content Placeholder 2"/>
          <p:cNvSpPr>
            <a:spLocks noGrp="1"/>
          </p:cNvSpPr>
          <p:nvPr>
            <p:ph idx="1"/>
          </p:nvPr>
        </p:nvSpPr>
        <p:spPr>
          <a:xfrm>
            <a:off x="0" y="0"/>
            <a:ext cx="9144000" cy="3200400"/>
          </a:xfrm>
          <a:prstGeom prst="rect">
            <a:avLst/>
          </a:prstGeom>
        </p:spPr>
        <p:txBody>
          <a:bodyPr lIns="274320" tIns="91440" rIns="274320" bIns="91440" anchor="ctr"/>
          <a:lstStyle>
            <a:lvl1pPr marL="0" indent="0" algn="l">
              <a:spcBef>
                <a:spcPts val="0"/>
              </a:spcBef>
              <a:buNone/>
              <a:tabLst/>
              <a:defRPr sz="4000" b="1">
                <a:solidFill>
                  <a:schemeClr val="tx1"/>
                </a:solidFill>
                <a:effectLst/>
                <a:latin typeface="Lucida Calligraphy" panose="03010101010101010101" pitchFamily="66" charset="0"/>
              </a:defRPr>
            </a:lvl1pPr>
            <a:lvl2pPr marL="0" indent="0" algn="l">
              <a:spcBef>
                <a:spcPts val="0"/>
              </a:spcBef>
              <a:buNone/>
              <a:tabLst/>
              <a:defRPr sz="4000" b="1">
                <a:solidFill>
                  <a:schemeClr val="tx1"/>
                </a:solidFill>
                <a:effectLst/>
                <a:latin typeface="Candara" pitchFamily="34" charset="0"/>
              </a:defRPr>
            </a:lvl2pPr>
            <a:lvl3pPr marL="0" indent="0" algn="r">
              <a:spcBef>
                <a:spcPts val="0"/>
              </a:spcBef>
              <a:buNone/>
              <a:tabLst/>
              <a:defRPr sz="1200" b="1">
                <a:solidFill>
                  <a:schemeClr val="tx1"/>
                </a:solidFill>
                <a:effectLst/>
                <a:latin typeface="Candara" pitchFamily="34" charset="0"/>
              </a:defRPr>
            </a:lvl3pPr>
            <a:lvl4pPr marL="0" indent="0" algn="l">
              <a:spcBef>
                <a:spcPts val="0"/>
              </a:spcBef>
              <a:buNone/>
              <a:tabLst/>
              <a:defRPr sz="3200" b="1">
                <a:solidFill>
                  <a:schemeClr val="tx1"/>
                </a:solidFill>
                <a:effectLst/>
                <a:latin typeface="Candara" pitchFamily="34" charset="0"/>
              </a:defRPr>
            </a:lvl4pPr>
            <a:lvl5pPr marL="0" indent="0" algn="l">
              <a:spcBef>
                <a:spcPts val="0"/>
              </a:spcBef>
              <a:buNone/>
              <a:tabLst/>
              <a:defRPr sz="2000" b="1">
                <a:solidFill>
                  <a:schemeClr val="tx1"/>
                </a:solidFill>
                <a:effectLst/>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EF90B10E-CA97-4D1E-B9A5-7F25BE28F9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57" y="0"/>
            <a:ext cx="4971757" cy="6858000"/>
          </a:xfrm>
          <a:prstGeom prst="rect">
            <a:avLst/>
          </a:prstGeom>
        </p:spPr>
      </p:pic>
    </p:spTree>
    <p:extLst>
      <p:ext uri="{BB962C8B-B14F-4D97-AF65-F5344CB8AC3E}">
        <p14:creationId xmlns:p14="http://schemas.microsoft.com/office/powerpoint/2010/main" val="4148295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munion">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5181600" y="2590800"/>
            <a:ext cx="3733800" cy="3657600"/>
          </a:xfrm>
          <a:prstGeom prst="rect">
            <a:avLst/>
          </a:prstGeom>
          <a:noFill/>
        </p:spPr>
        <p:txBody>
          <a:bodyPr lIns="274320" tIns="182880" rIns="274320" bIns="182880" anchor="ctr"/>
          <a:lstStyle>
            <a:lvl1pPr marL="0" indent="0" algn="ctr">
              <a:spcBef>
                <a:spcPts val="0"/>
              </a:spcBef>
              <a:buNone/>
              <a:tabLst/>
              <a:defRPr sz="4000" b="1" baseline="0">
                <a:solidFill>
                  <a:schemeClr val="bg1"/>
                </a:solidFill>
                <a:latin typeface="Lucida Calligraphy" panose="03010101010101010101" pitchFamily="66" charset="0"/>
              </a:defRPr>
            </a:lvl1pPr>
            <a:lvl2pPr marL="0" indent="0" algn="ctr">
              <a:spcBef>
                <a:spcPts val="0"/>
              </a:spcBef>
              <a:buNone/>
              <a:tabLst/>
              <a:defRPr sz="3200" b="1" baseline="0">
                <a:solidFill>
                  <a:schemeClr val="bg1"/>
                </a:solidFill>
                <a:latin typeface="Lucida Calligraphy" panose="03010101010101010101" pitchFamily="66" charset="0"/>
              </a:defRPr>
            </a:lvl2pPr>
            <a:lvl3pPr marL="0" indent="0" algn="r">
              <a:spcBef>
                <a:spcPts val="0"/>
              </a:spcBef>
              <a:buNone/>
              <a:tabLst/>
              <a:defRPr sz="2000" b="1" baseline="0">
                <a:solidFill>
                  <a:schemeClr val="bg1"/>
                </a:solidFill>
                <a:latin typeface="Lucida Calligraphy" panose="03010101010101010101" pitchFamily="66" charset="0"/>
              </a:defRPr>
            </a:lvl3pPr>
            <a:lvl4pPr marL="0" indent="0" algn="r">
              <a:spcBef>
                <a:spcPts val="0"/>
              </a:spcBef>
              <a:buNone/>
              <a:tabLst/>
              <a:defRPr sz="1200" b="1" baseline="0">
                <a:solidFill>
                  <a:schemeClr val="bg1"/>
                </a:solidFill>
                <a:latin typeface="Lucida Calligraphy" panose="03010101010101010101" pitchFamily="66" charset="0"/>
              </a:defRPr>
            </a:lvl4pPr>
            <a:lvl5pPr marL="0" indent="0" algn="r">
              <a:spcBef>
                <a:spcPts val="0"/>
              </a:spcBef>
              <a:buNone/>
              <a:tabLst/>
              <a:defRPr sz="1200" b="1" baseline="0">
                <a:solidFill>
                  <a:schemeClr val="tx1"/>
                </a:solidFill>
                <a:latin typeface="Lucida Calligraphy" panose="03010101010101010101"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7373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ildren's Moment">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8317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289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rd's Prayer">
    <p:bg>
      <p:bgPr>
        <a:solidFill>
          <a:srgbClr val="CAFFE3"/>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00"/>
            <a:ext cx="9143999" cy="6934200"/>
          </a:xfrm>
          <a:prstGeom prst="rect">
            <a:avLst/>
          </a:prstGeom>
        </p:spPr>
      </p:pic>
    </p:spTree>
    <p:extLst>
      <p:ext uri="{BB962C8B-B14F-4D97-AF65-F5344CB8AC3E}">
        <p14:creationId xmlns:p14="http://schemas.microsoft.com/office/powerpoint/2010/main" val="803356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sert Here">
    <p:bg bwMode="auto">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0"/>
            <a:ext cx="9143999" cy="6830291"/>
          </a:xfrm>
          <a:prstGeom prst="rect">
            <a:avLst/>
          </a:prstGeom>
          <a:noFill/>
        </p:spPr>
        <p:txBody>
          <a:bodyPr lIns="274320" tIns="182880" rIns="274320" bIns="182880" anchor="ctr"/>
          <a:lstStyle>
            <a:lvl1pPr marL="0" indent="0" algn="ctr">
              <a:spcBef>
                <a:spcPts val="0"/>
              </a:spcBef>
              <a:buNone/>
              <a:tabLst/>
              <a:defRPr sz="4000" b="1">
                <a:solidFill>
                  <a:schemeClr val="tx1"/>
                </a:solidFill>
                <a:latin typeface="Candara" panose="020E0502030303020204" pitchFamily="34" charset="0"/>
              </a:defRPr>
            </a:lvl1pPr>
            <a:lvl2pPr marL="0" indent="0" algn="ctr">
              <a:spcBef>
                <a:spcPts val="0"/>
              </a:spcBef>
              <a:buNone/>
              <a:tabLst/>
              <a:defRPr sz="3200" b="1">
                <a:solidFill>
                  <a:schemeClr val="tx1"/>
                </a:solidFill>
                <a:latin typeface="Candara" panose="020E0502030303020204" pitchFamily="34" charset="0"/>
              </a:defRPr>
            </a:lvl2pPr>
            <a:lvl3pPr marL="0" indent="0" algn="r">
              <a:spcBef>
                <a:spcPts val="0"/>
              </a:spcBef>
              <a:buNone/>
              <a:tabLst/>
              <a:defRPr sz="2000" b="1">
                <a:solidFill>
                  <a:schemeClr val="tx1"/>
                </a:solidFill>
                <a:latin typeface="Candara" panose="020E0502030303020204" pitchFamily="34" charset="0"/>
              </a:defRPr>
            </a:lvl3pPr>
            <a:lvl4pPr marL="0" indent="0" algn="r">
              <a:spcBef>
                <a:spcPts val="0"/>
              </a:spcBef>
              <a:buNone/>
              <a:tabLst/>
              <a:defRPr sz="1200" b="1">
                <a:solidFill>
                  <a:schemeClr val="tx1"/>
                </a:solidFill>
                <a:latin typeface="Candara" panose="020E0502030303020204" pitchFamily="34" charset="0"/>
              </a:defRPr>
            </a:lvl4pPr>
            <a:lvl5pPr marL="0" indent="0" algn="r">
              <a:spcBef>
                <a:spcPts val="0"/>
              </a:spcBef>
              <a:buNone/>
              <a:tabLst/>
              <a:defRPr sz="1200" b="1">
                <a:solidFill>
                  <a:schemeClr val="tx1"/>
                </a:solidFill>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9010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orship Title ">
    <p:bg>
      <p:bgPr>
        <a:solidFill>
          <a:srgbClr val="12120D"/>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0947" y="0"/>
            <a:ext cx="4495799" cy="7010400"/>
          </a:xfrm>
          <a:prstGeom prst="rect">
            <a:avLst/>
          </a:prstGeom>
          <a:noFill/>
        </p:spPr>
        <p:txBody>
          <a:bodyPr lIns="274320" tIns="182880" rIns="274320" bIns="182880" anchor="ctr"/>
          <a:lstStyle>
            <a:lvl1pPr marL="0" indent="0" algn="ctr">
              <a:spcBef>
                <a:spcPts val="0"/>
              </a:spcBef>
              <a:buNone/>
              <a:tabLst/>
              <a:defRPr sz="4000" b="1">
                <a:solidFill>
                  <a:schemeClr val="tx1"/>
                </a:solidFill>
                <a:effectLst/>
                <a:latin typeface="Candara" panose="020E0502030303020204" pitchFamily="34" charset="0"/>
              </a:defRPr>
            </a:lvl1pPr>
            <a:lvl2pPr marL="0" indent="0" algn="ctr">
              <a:spcBef>
                <a:spcPts val="0"/>
              </a:spcBef>
              <a:buNone/>
              <a:tabLst/>
              <a:defRPr sz="3200" b="1">
                <a:solidFill>
                  <a:schemeClr val="tx1"/>
                </a:solidFill>
                <a:effectLst/>
                <a:latin typeface="Candara" panose="020E0502030303020204" pitchFamily="34" charset="0"/>
              </a:defRPr>
            </a:lvl2pPr>
            <a:lvl3pPr marL="0" indent="0" algn="r">
              <a:spcBef>
                <a:spcPts val="0"/>
              </a:spcBef>
              <a:buNone/>
              <a:tabLst/>
              <a:defRPr sz="1200" b="1">
                <a:solidFill>
                  <a:schemeClr val="tx1"/>
                </a:solidFill>
                <a:effectLst/>
                <a:latin typeface="Candara" panose="020E0502030303020204" pitchFamily="34" charset="0"/>
              </a:defRPr>
            </a:lvl3pPr>
            <a:lvl4pPr marL="0" indent="0" algn="r">
              <a:spcBef>
                <a:spcPts val="0"/>
              </a:spcBef>
              <a:buNone/>
              <a:tabLst/>
              <a:defRPr sz="1200" b="1">
                <a:solidFill>
                  <a:schemeClr val="tx1"/>
                </a:solidFill>
                <a:effectLst/>
                <a:latin typeface="Candara" panose="020E0502030303020204" pitchFamily="34" charset="0"/>
              </a:defRPr>
            </a:lvl4pPr>
            <a:lvl5pPr marL="0" indent="0" algn="r">
              <a:spcBef>
                <a:spcPts val="0"/>
              </a:spcBef>
              <a:buNone/>
              <a:tabLst/>
              <a:defRPr sz="1200" b="1">
                <a:solidFill>
                  <a:schemeClr val="tx1"/>
                </a:solidFill>
                <a:effectLst/>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751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ildren's Moment">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089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orship Response">
    <p:spTree>
      <p:nvGrpSpPr>
        <p:cNvPr id="1" name=""/>
        <p:cNvGrpSpPr/>
        <p:nvPr/>
      </p:nvGrpSpPr>
      <p:grpSpPr>
        <a:xfrm>
          <a:off x="0" y="0"/>
          <a:ext cx="0" cy="0"/>
          <a:chOff x="0" y="0"/>
          <a:chExt cx="0" cy="0"/>
        </a:xfrm>
      </p:grpSpPr>
      <p:sp>
        <p:nvSpPr>
          <p:cNvPr id="5" name="Content Placeholder 2"/>
          <p:cNvSpPr>
            <a:spLocks noGrp="1"/>
          </p:cNvSpPr>
          <p:nvPr>
            <p:ph idx="1"/>
          </p:nvPr>
        </p:nvSpPr>
        <p:spPr>
          <a:xfrm>
            <a:off x="4669809" y="0"/>
            <a:ext cx="4495800" cy="7010400"/>
          </a:xfrm>
          <a:prstGeom prst="rect">
            <a:avLst/>
          </a:prstGeom>
          <a:noFill/>
        </p:spPr>
        <p:txBody>
          <a:bodyPr lIns="182880" tIns="91440" rIns="182880" bIns="91440" anchor="ctr"/>
          <a:lstStyle>
            <a:lvl1pPr marL="0" indent="0" algn="ctr">
              <a:spcBef>
                <a:spcPts val="0"/>
              </a:spcBef>
              <a:buNone/>
              <a:tabLst/>
              <a:defRPr sz="3600" b="1" i="0">
                <a:solidFill>
                  <a:schemeClr val="tx1"/>
                </a:solidFill>
                <a:effectLst/>
                <a:latin typeface="Candara" panose="020E0502030303020204" pitchFamily="34" charset="0"/>
              </a:defRPr>
            </a:lvl1pPr>
            <a:lvl2pPr marL="0" indent="0" algn="ctr">
              <a:spcBef>
                <a:spcPts val="0"/>
              </a:spcBef>
              <a:buNone/>
              <a:tabLst/>
              <a:defRPr sz="4200" b="1" i="1">
                <a:solidFill>
                  <a:schemeClr val="tx1"/>
                </a:solidFill>
                <a:effectLst/>
                <a:latin typeface="Candara" panose="020E0502030303020204" pitchFamily="34" charset="0"/>
              </a:defRPr>
            </a:lvl2pPr>
            <a:lvl3pPr marL="0" indent="0" algn="r">
              <a:spcBef>
                <a:spcPts val="0"/>
              </a:spcBef>
              <a:buNone/>
              <a:tabLst/>
              <a:defRPr sz="1200" b="1">
                <a:solidFill>
                  <a:schemeClr val="tx1"/>
                </a:solidFill>
                <a:effectLst/>
                <a:latin typeface="Candara" panose="020E0502030303020204" pitchFamily="34" charset="0"/>
              </a:defRPr>
            </a:lvl3pPr>
            <a:lvl4pPr marL="0" indent="0" algn="r">
              <a:spcBef>
                <a:spcPts val="0"/>
              </a:spcBef>
              <a:buNone/>
              <a:tabLst/>
              <a:defRPr sz="2800" b="1">
                <a:solidFill>
                  <a:schemeClr val="tx1"/>
                </a:solidFill>
                <a:effectLst/>
                <a:latin typeface="Candara" panose="020E0502030303020204" pitchFamily="34" charset="0"/>
              </a:defRPr>
            </a:lvl4pPr>
            <a:lvl5pPr marL="0" indent="0" algn="r">
              <a:spcBef>
                <a:spcPts val="0"/>
              </a:spcBef>
              <a:buNone/>
              <a:tabLst/>
              <a:defRPr sz="1200" b="1">
                <a:solidFill>
                  <a:schemeClr val="tx1"/>
                </a:solidFill>
                <a:effectLst/>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7604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sponsive Reading">
    <p:spTree>
      <p:nvGrpSpPr>
        <p:cNvPr id="1" name=""/>
        <p:cNvGrpSpPr/>
        <p:nvPr/>
      </p:nvGrpSpPr>
      <p:grpSpPr>
        <a:xfrm>
          <a:off x="0" y="0"/>
          <a:ext cx="0" cy="0"/>
          <a:chOff x="0" y="0"/>
          <a:chExt cx="0" cy="0"/>
        </a:xfrm>
      </p:grpSpPr>
      <p:sp>
        <p:nvSpPr>
          <p:cNvPr id="5" name="Content Placeholder 2"/>
          <p:cNvSpPr>
            <a:spLocks noGrp="1"/>
          </p:cNvSpPr>
          <p:nvPr>
            <p:ph idx="1"/>
          </p:nvPr>
        </p:nvSpPr>
        <p:spPr>
          <a:xfrm>
            <a:off x="4724400" y="0"/>
            <a:ext cx="4495800" cy="7010400"/>
          </a:xfrm>
          <a:prstGeom prst="rect">
            <a:avLst/>
          </a:prstGeom>
          <a:noFill/>
        </p:spPr>
        <p:txBody>
          <a:bodyPr lIns="182880" tIns="91440" rIns="182880" bIns="91440" anchor="ctr"/>
          <a:lstStyle>
            <a:lvl1pPr marL="0" indent="0" algn="l">
              <a:spcBef>
                <a:spcPts val="0"/>
              </a:spcBef>
              <a:buNone/>
              <a:tabLst/>
              <a:defRPr sz="3600" b="0" i="0">
                <a:solidFill>
                  <a:schemeClr val="tx1"/>
                </a:solidFill>
                <a:effectLst/>
                <a:latin typeface="Candara" pitchFamily="34" charset="0"/>
              </a:defRPr>
            </a:lvl1pPr>
            <a:lvl2pPr marL="0" indent="0" algn="l">
              <a:spcBef>
                <a:spcPts val="0"/>
              </a:spcBef>
              <a:buNone/>
              <a:tabLst/>
              <a:defRPr sz="4200" b="1" i="1">
                <a:solidFill>
                  <a:schemeClr val="tx1"/>
                </a:solidFill>
                <a:effectLst/>
                <a:latin typeface="Candara" pitchFamily="34" charset="0"/>
              </a:defRPr>
            </a:lvl2pPr>
            <a:lvl3pPr marL="0" indent="0" algn="r">
              <a:spcBef>
                <a:spcPts val="0"/>
              </a:spcBef>
              <a:buNone/>
              <a:tabLst/>
              <a:defRPr sz="1200" b="1">
                <a:solidFill>
                  <a:schemeClr val="tx1"/>
                </a:solidFill>
                <a:effectLst/>
                <a:latin typeface="Candara" pitchFamily="34" charset="0"/>
              </a:defRPr>
            </a:lvl3pPr>
            <a:lvl4pPr marL="0" indent="0" algn="r">
              <a:spcBef>
                <a:spcPts val="0"/>
              </a:spcBef>
              <a:buNone/>
              <a:tabLst/>
              <a:defRPr sz="2400" b="1">
                <a:solidFill>
                  <a:schemeClr val="tx1"/>
                </a:solidFill>
                <a:effectLst/>
                <a:latin typeface="Candara" pitchFamily="34" charset="0"/>
              </a:defRPr>
            </a:lvl4pPr>
            <a:lvl5pPr marL="0" indent="0" algn="r">
              <a:spcBef>
                <a:spcPts val="0"/>
              </a:spcBef>
              <a:buNone/>
              <a:tabLst/>
              <a:defRPr sz="1200" b="1">
                <a:solidFill>
                  <a:schemeClr val="tx1"/>
                </a:solidFill>
                <a:effectLst/>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6762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1" y="-3412"/>
            <a:ext cx="4495799" cy="7010400"/>
          </a:xfrm>
          <a:prstGeom prst="rect">
            <a:avLst/>
          </a:prstGeom>
          <a:noFill/>
        </p:spPr>
        <p:txBody>
          <a:bodyPr lIns="274320" tIns="182880" rIns="274320" bIns="182880" anchor="ctr"/>
          <a:lstStyle>
            <a:lvl1pPr marL="0" indent="0" algn="l">
              <a:spcBef>
                <a:spcPts val="0"/>
              </a:spcBef>
              <a:buNone/>
              <a:tabLst/>
              <a:defRPr sz="2800" b="0">
                <a:solidFill>
                  <a:schemeClr val="tx1"/>
                </a:solidFill>
                <a:effectLst/>
                <a:latin typeface="Candara" panose="020E0502030303020204" pitchFamily="34" charset="0"/>
              </a:defRPr>
            </a:lvl1pPr>
            <a:lvl2pPr marL="0" indent="0" algn="l">
              <a:spcBef>
                <a:spcPts val="0"/>
              </a:spcBef>
              <a:buNone/>
              <a:tabLst/>
              <a:defRPr sz="1200" b="1">
                <a:solidFill>
                  <a:schemeClr val="tx1"/>
                </a:solidFill>
                <a:effectLst/>
                <a:latin typeface="Candara" panose="020E0502030303020204" pitchFamily="34" charset="0"/>
              </a:defRPr>
            </a:lvl2pPr>
            <a:lvl3pPr marL="0" indent="0" algn="r">
              <a:spcBef>
                <a:spcPts val="0"/>
              </a:spcBef>
              <a:buNone/>
              <a:tabLst/>
              <a:defRPr sz="2000" b="1">
                <a:solidFill>
                  <a:schemeClr val="tx1"/>
                </a:solidFill>
                <a:effectLst/>
                <a:latin typeface="Candara" panose="020E0502030303020204" pitchFamily="34" charset="0"/>
              </a:defRPr>
            </a:lvl3pPr>
            <a:lvl4pPr marL="0" indent="0" algn="r">
              <a:spcBef>
                <a:spcPts val="0"/>
              </a:spcBef>
              <a:buNone/>
              <a:tabLst/>
              <a:defRPr sz="1200" b="1">
                <a:solidFill>
                  <a:schemeClr val="tx1"/>
                </a:solidFill>
                <a:effectLst/>
                <a:latin typeface="Candara" panose="020E0502030303020204" pitchFamily="34" charset="0"/>
              </a:defRPr>
            </a:lvl4pPr>
            <a:lvl5pPr marL="0" indent="0" algn="r">
              <a:spcBef>
                <a:spcPts val="0"/>
              </a:spcBef>
              <a:buNone/>
              <a:tabLst/>
              <a:defRPr sz="1200" b="1">
                <a:solidFill>
                  <a:schemeClr val="tx1"/>
                </a:solidFill>
                <a:effectLst/>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3303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ng Title ">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533400" y="0"/>
            <a:ext cx="8610600" cy="68580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3200" b="1">
                <a:solidFill>
                  <a:schemeClr val="tx1"/>
                </a:solidFill>
                <a:latin typeface="Lucida Calligraphy" pitchFamily="66" charset="0"/>
              </a:defRPr>
            </a:lvl2pPr>
            <a:lvl3pPr marL="0" indent="0" algn="r">
              <a:spcBef>
                <a:spcPts val="0"/>
              </a:spcBef>
              <a:buNone/>
              <a:tabLst/>
              <a:defRPr sz="1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7435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ong Text">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5800" y="0"/>
            <a:ext cx="8458200" cy="68580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8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2453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ong Title ">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0" y="0"/>
            <a:ext cx="9144000" cy="44196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3200" b="1">
                <a:solidFill>
                  <a:schemeClr val="tx1"/>
                </a:solidFill>
                <a:latin typeface="Lucida Calligraphy" pitchFamily="66" charset="0"/>
              </a:defRPr>
            </a:lvl2pPr>
            <a:lvl3pPr marL="0" indent="0" algn="r">
              <a:spcBef>
                <a:spcPts val="0"/>
              </a:spcBef>
              <a:buNone/>
              <a:tabLst/>
              <a:defRPr sz="1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7747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ng Tex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04800" y="0"/>
            <a:ext cx="8839200" cy="46482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8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220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7848600" cy="6858000"/>
          </a:xfrm>
          <a:prstGeom prst="rect">
            <a:avLst/>
          </a:prstGeom>
        </p:spPr>
        <p:txBody>
          <a:bodyPr anchor="ctr"/>
          <a:lstStyle>
            <a:lvl1pPr marL="0" indent="0" algn="ctr">
              <a:spcBef>
                <a:spcPts val="0"/>
              </a:spcBef>
              <a:buNone/>
              <a:tabLst/>
              <a:defRPr sz="4000" b="0" i="0">
                <a:solidFill>
                  <a:schemeClr val="bg1"/>
                </a:solidFill>
                <a:latin typeface="Lucida Calligraphy" pitchFamily="66" charset="0"/>
              </a:defRPr>
            </a:lvl1pPr>
            <a:lvl2pPr marL="0" indent="0" algn="ctr">
              <a:spcBef>
                <a:spcPts val="0"/>
              </a:spcBef>
              <a:buNone/>
              <a:tabLst/>
              <a:defRPr sz="3600" b="0">
                <a:solidFill>
                  <a:schemeClr val="bg1"/>
                </a:solidFill>
                <a:latin typeface="Lucida Calligraphy" pitchFamily="66" charset="0"/>
              </a:defRPr>
            </a:lvl2pPr>
            <a:lvl3pPr marL="0" indent="0" algn="ctr">
              <a:spcBef>
                <a:spcPts val="0"/>
              </a:spcBef>
              <a:buNone/>
              <a:tabLst/>
              <a:defRPr sz="2800" b="0">
                <a:solidFill>
                  <a:schemeClr val="bg1"/>
                </a:solidFill>
                <a:latin typeface="Lucida Calligraphy" pitchFamily="66" charset="0"/>
              </a:defRPr>
            </a:lvl3pPr>
            <a:lvl4pPr marL="0" indent="0" algn="r">
              <a:spcBef>
                <a:spcPts val="0"/>
              </a:spcBef>
              <a:buNone/>
              <a:tabLst/>
              <a:defRPr sz="1200" b="0">
                <a:solidFill>
                  <a:schemeClr val="bg1"/>
                </a:solidFill>
                <a:latin typeface="Lucida Calligraphy" pitchFamily="66" charset="0"/>
              </a:defRPr>
            </a:lvl4pPr>
            <a:lvl5pPr marL="0" indent="0" algn="r">
              <a:spcBef>
                <a:spcPts val="0"/>
              </a:spcBef>
              <a:buNone/>
              <a:tabLst/>
              <a:defRPr sz="2000" b="0">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21345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7620000" cy="6858000"/>
          </a:xfrm>
          <a:prstGeom prst="rect">
            <a:avLst/>
          </a:prstGeom>
        </p:spPr>
        <p:txBody>
          <a:bodyPr lIns="274320" tIns="91440" rIns="274320" bIns="91440" anchor="ctr"/>
          <a:lstStyle>
            <a:lvl1pPr marL="0" indent="0" algn="l">
              <a:spcBef>
                <a:spcPts val="0"/>
              </a:spcBef>
              <a:buNone/>
              <a:tabLst/>
              <a:defRPr sz="4000" b="0">
                <a:solidFill>
                  <a:schemeClr val="bg1"/>
                </a:solidFill>
                <a:latin typeface="Candara" pitchFamily="34" charset="0"/>
              </a:defRPr>
            </a:lvl1pPr>
            <a:lvl2pPr marL="0" indent="0" algn="r">
              <a:spcBef>
                <a:spcPts val="0"/>
              </a:spcBef>
              <a:buNone/>
              <a:tabLst/>
              <a:defRPr sz="1200" b="0">
                <a:solidFill>
                  <a:schemeClr val="bg1"/>
                </a:solidFill>
                <a:latin typeface="Candara" pitchFamily="34" charset="0"/>
              </a:defRPr>
            </a:lvl2pPr>
            <a:lvl3pPr marL="0" indent="0" algn="l">
              <a:spcBef>
                <a:spcPts val="0"/>
              </a:spcBef>
              <a:buNone/>
              <a:tabLst/>
              <a:defRPr sz="3200" b="0">
                <a:solidFill>
                  <a:schemeClr val="bg1"/>
                </a:solidFill>
                <a:latin typeface="Candara" pitchFamily="34" charset="0"/>
              </a:defRPr>
            </a:lvl3pPr>
            <a:lvl4pPr marL="0" indent="0" algn="r">
              <a:spcBef>
                <a:spcPts val="0"/>
              </a:spcBef>
              <a:buNone/>
              <a:tabLst/>
              <a:defRPr sz="1200" b="0">
                <a:solidFill>
                  <a:schemeClr val="bg1"/>
                </a:solidFill>
                <a:latin typeface="Candara" pitchFamily="34" charset="0"/>
              </a:defRPr>
            </a:lvl4pPr>
            <a:lvl5pPr marL="0" indent="0" algn="l">
              <a:spcBef>
                <a:spcPts val="0"/>
              </a:spcBef>
              <a:buNone/>
              <a:tabLst/>
              <a:defRPr sz="2000" b="0">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0294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prstGeom prst="rect">
            <a:avLst/>
          </a:prstGeom>
        </p:spPr>
        <p:txBody>
          <a:bodyPr anchor="ctr"/>
          <a:lstStyle>
            <a:lvl1pPr marL="0" indent="0" algn="ctr">
              <a:spcBef>
                <a:spcPts val="0"/>
              </a:spcBef>
              <a:buNone/>
              <a:tabLst/>
              <a:defRPr sz="4000" b="0" i="0">
                <a:solidFill>
                  <a:schemeClr val="bg1"/>
                </a:solidFill>
                <a:latin typeface="Lucida Calligraphy" pitchFamily="66" charset="0"/>
              </a:defRPr>
            </a:lvl1pPr>
            <a:lvl2pPr marL="0" indent="0" algn="ctr">
              <a:spcBef>
                <a:spcPts val="0"/>
              </a:spcBef>
              <a:buNone/>
              <a:tabLst/>
              <a:defRPr sz="2800" b="0">
                <a:solidFill>
                  <a:schemeClr val="bg1"/>
                </a:solidFill>
                <a:latin typeface="Lucida Calligraphy" pitchFamily="66" charset="0"/>
              </a:defRPr>
            </a:lvl2pPr>
            <a:lvl3pPr marL="0" indent="0" algn="r">
              <a:spcBef>
                <a:spcPts val="0"/>
              </a:spcBef>
              <a:buNone/>
              <a:tabLst/>
              <a:defRPr sz="1800" b="0">
                <a:solidFill>
                  <a:schemeClr val="bg1"/>
                </a:solidFill>
                <a:latin typeface="Lucida Calligraphy" pitchFamily="66" charset="0"/>
              </a:defRPr>
            </a:lvl3pPr>
            <a:lvl4pPr marL="0" indent="0" algn="r">
              <a:spcBef>
                <a:spcPts val="0"/>
              </a:spcBef>
              <a:buNone/>
              <a:tabLst/>
              <a:defRPr sz="1200" b="0">
                <a:solidFill>
                  <a:schemeClr val="bg1"/>
                </a:solidFill>
                <a:latin typeface="Lucida Calligraphy" pitchFamily="66" charset="0"/>
              </a:defRPr>
            </a:lvl4pPr>
            <a:lvl5pPr marL="0" indent="0" algn="r">
              <a:spcBef>
                <a:spcPts val="0"/>
              </a:spcBef>
              <a:buNone/>
              <a:tabLst/>
              <a:defRPr sz="2000" b="0">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2761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546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0"/>
            <a:ext cx="8458200" cy="6858000"/>
          </a:xfrm>
          <a:prstGeom prst="rect">
            <a:avLst/>
          </a:prstGeom>
        </p:spPr>
        <p:txBody>
          <a:bodyPr lIns="274320" tIns="91440" rIns="274320" bIns="91440" anchor="ctr"/>
          <a:lstStyle>
            <a:lvl1pPr marL="0" indent="0" algn="l">
              <a:spcBef>
                <a:spcPts val="0"/>
              </a:spcBef>
              <a:buNone/>
              <a:tabLst/>
              <a:defRPr sz="4000" b="0">
                <a:solidFill>
                  <a:schemeClr val="bg1"/>
                </a:solidFill>
                <a:latin typeface="Candara" pitchFamily="34" charset="0"/>
              </a:defRPr>
            </a:lvl1pPr>
            <a:lvl2pPr marL="0" indent="0" algn="r">
              <a:spcBef>
                <a:spcPts val="0"/>
              </a:spcBef>
              <a:buNone/>
              <a:tabLst/>
              <a:defRPr sz="1200" b="0">
                <a:solidFill>
                  <a:schemeClr val="bg1"/>
                </a:solidFill>
                <a:latin typeface="Candara" pitchFamily="34" charset="0"/>
              </a:defRPr>
            </a:lvl2pPr>
            <a:lvl3pPr marL="0" indent="0" algn="l">
              <a:spcBef>
                <a:spcPts val="0"/>
              </a:spcBef>
              <a:buNone/>
              <a:tabLst/>
              <a:defRPr sz="3600" b="0">
                <a:solidFill>
                  <a:schemeClr val="bg1"/>
                </a:solidFill>
                <a:latin typeface="Candara" pitchFamily="34" charset="0"/>
              </a:defRPr>
            </a:lvl3pPr>
            <a:lvl4pPr marL="0" indent="0" algn="l">
              <a:spcBef>
                <a:spcPts val="0"/>
              </a:spcBef>
              <a:buNone/>
              <a:tabLst/>
              <a:defRPr sz="3200" b="0">
                <a:solidFill>
                  <a:schemeClr val="bg1"/>
                </a:solidFill>
                <a:latin typeface="Candara" pitchFamily="34" charset="0"/>
              </a:defRPr>
            </a:lvl4pPr>
            <a:lvl5pPr marL="0" indent="0" algn="l">
              <a:spcBef>
                <a:spcPts val="0"/>
              </a:spcBef>
              <a:buNone/>
              <a:tabLst/>
              <a:defRPr sz="2800" b="0">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262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0" y="0"/>
            <a:ext cx="9144000" cy="6858000"/>
          </a:xfrm>
          <a:prstGeom prst="rect">
            <a:avLst/>
          </a:prstGeom>
        </p:spPr>
        <p:txBody>
          <a:bodyPr anchor="ctr"/>
          <a:lstStyle>
            <a:lvl1pPr marL="0" indent="0" algn="ctr">
              <a:spcBef>
                <a:spcPts val="0"/>
              </a:spcBef>
              <a:buNone/>
              <a:tabLst/>
              <a:defRPr sz="4000" b="0" i="0">
                <a:solidFill>
                  <a:schemeClr val="bg1"/>
                </a:solidFill>
                <a:latin typeface="Lucida Calligraphy" pitchFamily="66" charset="0"/>
              </a:defRPr>
            </a:lvl1pPr>
            <a:lvl2pPr marL="0" indent="0" algn="ctr">
              <a:spcBef>
                <a:spcPts val="0"/>
              </a:spcBef>
              <a:buNone/>
              <a:tabLst/>
              <a:defRPr sz="3200" b="0">
                <a:solidFill>
                  <a:schemeClr val="bg1"/>
                </a:solidFill>
                <a:latin typeface="Lucida Calligraphy" pitchFamily="66" charset="0"/>
              </a:defRPr>
            </a:lvl2pPr>
            <a:lvl3pPr marL="0" indent="0" algn="r">
              <a:spcBef>
                <a:spcPts val="0"/>
              </a:spcBef>
              <a:buNone/>
              <a:tabLst/>
              <a:defRPr sz="1800" b="0">
                <a:solidFill>
                  <a:schemeClr val="bg1"/>
                </a:solidFill>
                <a:latin typeface="Lucida Calligraphy" pitchFamily="66" charset="0"/>
              </a:defRPr>
            </a:lvl3pPr>
            <a:lvl4pPr marL="0" indent="0" algn="r">
              <a:spcBef>
                <a:spcPts val="0"/>
              </a:spcBef>
              <a:buNone/>
              <a:tabLst/>
              <a:defRPr sz="1200" b="0">
                <a:solidFill>
                  <a:schemeClr val="bg1"/>
                </a:solidFill>
                <a:latin typeface="Lucida Calligraphy" pitchFamily="66" charset="0"/>
              </a:defRPr>
            </a:lvl4pPr>
            <a:lvl5pPr marL="0" indent="0" algn="r">
              <a:spcBef>
                <a:spcPts val="0"/>
              </a:spcBef>
              <a:buNone/>
              <a:tabLst/>
              <a:defRPr sz="2000" b="0">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8908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304800" y="0"/>
            <a:ext cx="8839200" cy="4191000"/>
          </a:xfrm>
          <a:prstGeom prst="rect">
            <a:avLst/>
          </a:prstGeom>
        </p:spPr>
        <p:txBody>
          <a:bodyPr lIns="274320" tIns="91440" rIns="274320" bIns="91440" anchor="b"/>
          <a:lstStyle>
            <a:lvl1pPr marL="0" indent="0" algn="l">
              <a:spcBef>
                <a:spcPts val="0"/>
              </a:spcBef>
              <a:buNone/>
              <a:tabLst/>
              <a:defRPr sz="4000" b="0">
                <a:solidFill>
                  <a:schemeClr val="bg1"/>
                </a:solidFill>
                <a:latin typeface="Candara" pitchFamily="34" charset="0"/>
              </a:defRPr>
            </a:lvl1pPr>
            <a:lvl2pPr marL="0" indent="0" algn="r">
              <a:spcBef>
                <a:spcPts val="0"/>
              </a:spcBef>
              <a:buNone/>
              <a:tabLst/>
              <a:defRPr sz="1200" b="0">
                <a:solidFill>
                  <a:schemeClr val="bg1"/>
                </a:solidFill>
                <a:latin typeface="Candara" pitchFamily="34" charset="0"/>
              </a:defRPr>
            </a:lvl2pPr>
            <a:lvl3pPr marL="0" indent="0" algn="l">
              <a:spcBef>
                <a:spcPts val="0"/>
              </a:spcBef>
              <a:buNone/>
              <a:tabLst/>
              <a:defRPr sz="3600" b="0">
                <a:solidFill>
                  <a:schemeClr val="bg1"/>
                </a:solidFill>
                <a:latin typeface="Candara" pitchFamily="34" charset="0"/>
              </a:defRPr>
            </a:lvl3pPr>
            <a:lvl4pPr marL="0" indent="0" algn="l">
              <a:spcBef>
                <a:spcPts val="0"/>
              </a:spcBef>
              <a:buNone/>
              <a:tabLst/>
              <a:defRPr sz="3200" b="0">
                <a:solidFill>
                  <a:schemeClr val="bg1"/>
                </a:solidFill>
                <a:latin typeface="Candara" pitchFamily="34" charset="0"/>
              </a:defRPr>
            </a:lvl4pPr>
            <a:lvl5pPr marL="0" indent="0" algn="l">
              <a:spcBef>
                <a:spcPts val="0"/>
              </a:spcBef>
              <a:buNone/>
              <a:tabLst/>
              <a:defRPr sz="2800" b="0">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3573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133600"/>
            <a:ext cx="8001000" cy="4724400"/>
          </a:xfrm>
          <a:prstGeom prst="rect">
            <a:avLst/>
          </a:prstGeom>
        </p:spPr>
        <p:txBody>
          <a:bodyPr anchor="ctr"/>
          <a:lstStyle>
            <a:lvl1pPr marL="0" indent="0" algn="ctr">
              <a:spcBef>
                <a:spcPts val="0"/>
              </a:spcBef>
              <a:buNone/>
              <a:tabLst/>
              <a:defRPr sz="4000" b="1" i="0">
                <a:solidFill>
                  <a:schemeClr val="bg1"/>
                </a:solidFill>
                <a:latin typeface="Lucida Calligraphy" pitchFamily="66" charset="0"/>
              </a:defRPr>
            </a:lvl1pPr>
            <a:lvl2pPr marL="0" indent="0" algn="ctr">
              <a:spcBef>
                <a:spcPts val="0"/>
              </a:spcBef>
              <a:buNone/>
              <a:tabLst/>
              <a:defRPr sz="3200" b="1">
                <a:solidFill>
                  <a:schemeClr val="bg1"/>
                </a:solidFill>
                <a:latin typeface="Lucida Calligraphy" pitchFamily="66" charset="0"/>
              </a:defRPr>
            </a:lvl2pPr>
            <a:lvl3pPr marL="0" indent="0" algn="r">
              <a:spcBef>
                <a:spcPts val="0"/>
              </a:spcBef>
              <a:buNone/>
              <a:tabLst/>
              <a:defRPr sz="1800" b="1">
                <a:solidFill>
                  <a:schemeClr val="bg1"/>
                </a:solidFill>
                <a:latin typeface="Lucida Calligraphy" pitchFamily="66" charset="0"/>
              </a:defRPr>
            </a:lvl3pPr>
            <a:lvl4pPr marL="0" indent="0" algn="r">
              <a:spcBef>
                <a:spcPts val="0"/>
              </a:spcBef>
              <a:buNone/>
              <a:tabLst/>
              <a:defRPr sz="1200" b="1">
                <a:solidFill>
                  <a:schemeClr val="bg1"/>
                </a:solidFill>
                <a:latin typeface="Lucida Calligraphy" pitchFamily="66" charset="0"/>
              </a:defRPr>
            </a:lvl4pPr>
            <a:lvl5pPr marL="0" indent="0" algn="r">
              <a:spcBef>
                <a:spcPts val="0"/>
              </a:spcBef>
              <a:buNone/>
              <a:tabLst/>
              <a:defRPr sz="2000" b="1">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439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0"/>
            <a:ext cx="8001000" cy="6858000"/>
          </a:xfrm>
          <a:prstGeom prst="rect">
            <a:avLst/>
          </a:prstGeom>
        </p:spPr>
        <p:txBody>
          <a:bodyPr lIns="274320" tIns="91440" rIns="274320" bIns="91440" anchor="ctr"/>
          <a:lstStyle>
            <a:lvl1pPr marL="0" indent="0" algn="l">
              <a:spcBef>
                <a:spcPts val="0"/>
              </a:spcBef>
              <a:buNone/>
              <a:tabLst/>
              <a:defRPr sz="4000" b="1">
                <a:solidFill>
                  <a:schemeClr val="bg1"/>
                </a:solidFill>
                <a:latin typeface="Candara" pitchFamily="34" charset="0"/>
              </a:defRPr>
            </a:lvl1pPr>
            <a:lvl2pPr marL="0" indent="0" algn="r">
              <a:spcBef>
                <a:spcPts val="0"/>
              </a:spcBef>
              <a:buNone/>
              <a:tabLst/>
              <a:defRPr sz="1200" b="1">
                <a:solidFill>
                  <a:schemeClr val="bg1"/>
                </a:solidFill>
                <a:latin typeface="Candara" pitchFamily="34" charset="0"/>
              </a:defRPr>
            </a:lvl2pPr>
            <a:lvl3pPr marL="0" indent="0" algn="l">
              <a:spcBef>
                <a:spcPts val="0"/>
              </a:spcBef>
              <a:buNone/>
              <a:tabLst/>
              <a:defRPr sz="3600" b="1">
                <a:solidFill>
                  <a:schemeClr val="bg1"/>
                </a:solidFill>
                <a:latin typeface="Candara" pitchFamily="34" charset="0"/>
              </a:defRPr>
            </a:lvl3pPr>
            <a:lvl4pPr marL="0" indent="0" algn="l">
              <a:spcBef>
                <a:spcPts val="0"/>
              </a:spcBef>
              <a:buNone/>
              <a:tabLst/>
              <a:defRPr sz="3200" b="1">
                <a:solidFill>
                  <a:schemeClr val="bg1"/>
                </a:solidFill>
                <a:latin typeface="Candara" pitchFamily="34" charset="0"/>
              </a:defRPr>
            </a:lvl4pPr>
            <a:lvl5pPr marL="0" indent="0" algn="l">
              <a:spcBef>
                <a:spcPts val="0"/>
              </a:spcBef>
              <a:buNone/>
              <a:tabLst/>
              <a:defRPr sz="2800" b="1">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99108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257800" cy="6858000"/>
          </a:xfrm>
          <a:prstGeom prst="rect">
            <a:avLst/>
          </a:prstGeom>
        </p:spPr>
        <p:txBody>
          <a:bodyPr anchor="ctr"/>
          <a:lstStyle>
            <a:lvl1pPr marL="0" indent="0" algn="ctr">
              <a:spcBef>
                <a:spcPts val="0"/>
              </a:spcBef>
              <a:buNone/>
              <a:tabLst/>
              <a:defRPr sz="4000" b="0" i="0">
                <a:solidFill>
                  <a:schemeClr val="bg1"/>
                </a:solidFill>
                <a:latin typeface="Lucida Calligraphy" pitchFamily="66" charset="0"/>
              </a:defRPr>
            </a:lvl1pPr>
            <a:lvl2pPr marL="0" indent="0" algn="ctr">
              <a:spcBef>
                <a:spcPts val="0"/>
              </a:spcBef>
              <a:buNone/>
              <a:tabLst/>
              <a:defRPr sz="3200" b="0">
                <a:solidFill>
                  <a:schemeClr val="bg1"/>
                </a:solidFill>
                <a:latin typeface="Lucida Calligraphy" pitchFamily="66" charset="0"/>
              </a:defRPr>
            </a:lvl2pPr>
            <a:lvl3pPr marL="0" indent="0" algn="r">
              <a:spcBef>
                <a:spcPts val="0"/>
              </a:spcBef>
              <a:buNone/>
              <a:tabLst/>
              <a:defRPr sz="1800" b="0">
                <a:solidFill>
                  <a:schemeClr val="bg1"/>
                </a:solidFill>
                <a:latin typeface="Lucida Calligraphy" pitchFamily="66" charset="0"/>
              </a:defRPr>
            </a:lvl3pPr>
            <a:lvl4pPr marL="0" indent="0" algn="r">
              <a:spcBef>
                <a:spcPts val="0"/>
              </a:spcBef>
              <a:buNone/>
              <a:tabLst/>
              <a:defRPr sz="1800" b="0">
                <a:solidFill>
                  <a:schemeClr val="bg1"/>
                </a:solidFill>
                <a:latin typeface="Lucida Calligraphy" pitchFamily="66" charset="0"/>
              </a:defRPr>
            </a:lvl4pPr>
            <a:lvl5pPr marL="0" indent="0" algn="r">
              <a:spcBef>
                <a:spcPts val="0"/>
              </a:spcBef>
              <a:buNone/>
              <a:tabLst/>
              <a:defRPr sz="2000" b="0">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9456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36" y="0"/>
            <a:ext cx="6823364" cy="6858000"/>
          </a:xfrm>
          <a:prstGeom prst="rect">
            <a:avLst/>
          </a:prstGeom>
        </p:spPr>
        <p:txBody>
          <a:bodyPr lIns="274320" tIns="91440" rIns="274320" bIns="91440" anchor="ctr"/>
          <a:lstStyle>
            <a:lvl1pPr marL="0" indent="0" algn="l">
              <a:spcBef>
                <a:spcPts val="0"/>
              </a:spcBef>
              <a:buNone/>
              <a:tabLst/>
              <a:defRPr sz="4000" b="0">
                <a:solidFill>
                  <a:schemeClr val="bg1"/>
                </a:solidFill>
                <a:latin typeface="Candara" pitchFamily="34" charset="0"/>
              </a:defRPr>
            </a:lvl1pPr>
            <a:lvl2pPr marL="0" indent="0" algn="l">
              <a:spcBef>
                <a:spcPts val="0"/>
              </a:spcBef>
              <a:buNone/>
              <a:tabLst/>
              <a:defRPr sz="3600" b="0">
                <a:solidFill>
                  <a:schemeClr val="bg1"/>
                </a:solidFill>
                <a:latin typeface="Candara" pitchFamily="34" charset="0"/>
              </a:defRPr>
            </a:lvl2pPr>
            <a:lvl3pPr marL="0" indent="0" algn="l">
              <a:spcBef>
                <a:spcPts val="0"/>
              </a:spcBef>
              <a:buNone/>
              <a:tabLst/>
              <a:defRPr sz="3200" b="0">
                <a:solidFill>
                  <a:schemeClr val="bg1"/>
                </a:solidFill>
                <a:latin typeface="Candara" pitchFamily="34" charset="0"/>
              </a:defRPr>
            </a:lvl3pPr>
            <a:lvl4pPr marL="0" indent="0" algn="r">
              <a:spcBef>
                <a:spcPts val="0"/>
              </a:spcBef>
              <a:buNone/>
              <a:tabLst/>
              <a:defRPr sz="1200" b="0">
                <a:solidFill>
                  <a:schemeClr val="bg1"/>
                </a:solidFill>
                <a:latin typeface="Candara" pitchFamily="34" charset="0"/>
              </a:defRPr>
            </a:lvl4pPr>
            <a:lvl5pPr marL="0" indent="0" algn="l">
              <a:spcBef>
                <a:spcPts val="0"/>
              </a:spcBef>
              <a:buNone/>
              <a:tabLst/>
              <a:defRPr sz="2000" b="0">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5588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ong Titl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762000" y="0"/>
            <a:ext cx="8077200" cy="68580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3200" b="1">
                <a:solidFill>
                  <a:schemeClr val="tx1"/>
                </a:solidFill>
                <a:latin typeface="Lucida Calligraphy" pitchFamily="66" charset="0"/>
              </a:defRPr>
            </a:lvl2pPr>
            <a:lvl3pPr marL="0" indent="0" algn="r">
              <a:spcBef>
                <a:spcPts val="0"/>
              </a:spcBef>
              <a:buNone/>
              <a:tabLst/>
              <a:defRPr sz="1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1667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ong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1905000" y="4482"/>
            <a:ext cx="7239000" cy="6858000"/>
          </a:xfrm>
          <a:prstGeom prst="rect">
            <a:avLst/>
          </a:prstGeom>
        </p:spPr>
        <p:txBody>
          <a:bodyPr lIns="274320" tIns="91440" rIns="274320" bIns="91440" anchor="ctr"/>
          <a:lstStyle>
            <a:lvl1pPr marL="0" indent="0" algn="l">
              <a:lnSpc>
                <a:spcPct val="150000"/>
              </a:lnSpc>
              <a:spcBef>
                <a:spcPts val="0"/>
              </a:spcBef>
              <a:buNone/>
              <a:tabLst/>
              <a:defRPr sz="4800" b="1">
                <a:solidFill>
                  <a:schemeClr val="tx1"/>
                </a:solidFill>
                <a:latin typeface="Arial" panose="020B0604020202020204" pitchFamily="34" charset="0"/>
                <a:cs typeface="Arial" panose="020B0604020202020204" pitchFamily="34" charset="0"/>
              </a:defRPr>
            </a:lvl1pPr>
            <a:lvl2pPr marL="0" indent="0" algn="r">
              <a:spcBef>
                <a:spcPts val="0"/>
              </a:spcBef>
              <a:buNone/>
              <a:tabLst/>
              <a:defRPr sz="1200" b="1">
                <a:solidFill>
                  <a:schemeClr val="tx1"/>
                </a:solidFill>
                <a:latin typeface="Arial" panose="020B0604020202020204" pitchFamily="34" charset="0"/>
                <a:cs typeface="Arial" panose="020B0604020202020204" pitchFamily="34" charset="0"/>
              </a:defRPr>
            </a:lvl2pPr>
            <a:lvl3pPr marL="0" indent="0" algn="l">
              <a:spcBef>
                <a:spcPts val="0"/>
              </a:spcBef>
              <a:buNone/>
              <a:tabLst/>
              <a:defRPr sz="3600" b="1">
                <a:solidFill>
                  <a:schemeClr val="tx1"/>
                </a:solidFill>
                <a:latin typeface="Arial" panose="020B0604020202020204" pitchFamily="34" charset="0"/>
                <a:cs typeface="Arial" panose="020B0604020202020204" pitchFamily="34" charset="0"/>
              </a:defRPr>
            </a:lvl3pPr>
            <a:lvl4pPr marL="0" indent="0" algn="l">
              <a:spcBef>
                <a:spcPts val="0"/>
              </a:spcBef>
              <a:buNone/>
              <a:tabLst/>
              <a:defRPr sz="3200" b="1">
                <a:solidFill>
                  <a:schemeClr val="tx1"/>
                </a:solidFill>
                <a:latin typeface="Arial" panose="020B0604020202020204" pitchFamily="34" charset="0"/>
                <a:cs typeface="Arial" panose="020B0604020202020204" pitchFamily="34" charset="0"/>
              </a:defRPr>
            </a:lvl4pPr>
            <a:lvl5pPr marL="0" indent="0" algn="l">
              <a:spcBef>
                <a:spcPts val="0"/>
              </a:spcBef>
              <a:buNone/>
              <a:tabLst/>
              <a:defRPr sz="2800" b="1">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5689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4" name="Rectangle 3"/>
          <p:cNvSpPr/>
          <p:nvPr userDrawn="1"/>
        </p:nvSpPr>
        <p:spPr>
          <a:xfrm>
            <a:off x="-304800" y="-685800"/>
            <a:ext cx="9753600" cy="8534400"/>
          </a:xfrm>
          <a:prstGeom prst="rect">
            <a:avLst/>
          </a:prstGeom>
          <a:solidFill>
            <a:schemeClr val="tx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0"/>
            <a:ext cx="9144000" cy="6858000"/>
          </a:xfrm>
          <a:prstGeom prst="rect">
            <a:avLst/>
          </a:prstGeom>
        </p:spPr>
        <p:txBody>
          <a:bodyPr anchor="ctr"/>
          <a:lstStyle>
            <a:lvl1pPr marL="0" indent="0" algn="ctr">
              <a:spcBef>
                <a:spcPts val="0"/>
              </a:spcBef>
              <a:buNone/>
              <a:tabLst/>
              <a:defRPr sz="4000" b="1">
                <a:solidFill>
                  <a:schemeClr val="tx1"/>
                </a:solidFill>
                <a:latin typeface="Lucida Calligraphy" pitchFamily="66" charset="0"/>
              </a:defRPr>
            </a:lvl1pPr>
            <a:lvl2pPr marL="0" indent="0" algn="ctr">
              <a:spcBef>
                <a:spcPts val="0"/>
              </a:spcBef>
              <a:buNone/>
              <a:tabLst/>
              <a:defRPr sz="4000" b="0">
                <a:solidFill>
                  <a:schemeClr val="tx1"/>
                </a:solidFill>
                <a:latin typeface="Lucida Calligraphy" pitchFamily="66" charset="0"/>
              </a:defRPr>
            </a:lvl2pPr>
            <a:lvl3pPr marL="0" indent="0" algn="ctr">
              <a:spcBef>
                <a:spcPts val="0"/>
              </a:spcBef>
              <a:buNone/>
              <a:tabLst/>
              <a:defRPr sz="2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0857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rd's Prayer">
    <p:bg>
      <p:bgPr>
        <a:solidFill>
          <a:srgbClr val="FCD6A9"/>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78" y="-3313"/>
            <a:ext cx="4628322" cy="6858000"/>
          </a:xfrm>
          <a:prstGeom prst="rect">
            <a:avLst/>
          </a:prstGeom>
        </p:spPr>
      </p:pic>
    </p:spTree>
    <p:extLst>
      <p:ext uri="{BB962C8B-B14F-4D97-AF65-F5344CB8AC3E}">
        <p14:creationId xmlns:p14="http://schemas.microsoft.com/office/powerpoint/2010/main" val="33834726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4" name="Rectangle 3"/>
          <p:cNvSpPr/>
          <p:nvPr userDrawn="1"/>
        </p:nvSpPr>
        <p:spPr>
          <a:xfrm>
            <a:off x="-304800" y="-685800"/>
            <a:ext cx="9753600" cy="8534400"/>
          </a:xfrm>
          <a:prstGeom prst="rect">
            <a:avLst/>
          </a:prstGeom>
          <a:solidFill>
            <a:schemeClr val="tx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0"/>
            <a:ext cx="7239000" cy="6858000"/>
          </a:xfrm>
          <a:prstGeom prst="rect">
            <a:avLst/>
          </a:prstGeom>
        </p:spPr>
        <p:txBody>
          <a:bodyPr anchor="ctr"/>
          <a:lstStyle>
            <a:lvl1pPr marL="0" indent="0" algn="l">
              <a:spcBef>
                <a:spcPts val="0"/>
              </a:spcBef>
              <a:buNone/>
              <a:tabLst/>
              <a:defRPr sz="4000" b="1">
                <a:solidFill>
                  <a:schemeClr val="tx1"/>
                </a:solidFill>
                <a:latin typeface="Cambria" pitchFamily="18" charset="0"/>
              </a:defRPr>
            </a:lvl1pPr>
            <a:lvl2pPr marL="0" indent="0" algn="l">
              <a:spcBef>
                <a:spcPts val="0"/>
              </a:spcBef>
              <a:buNone/>
              <a:tabLst/>
              <a:defRPr sz="4000" b="0">
                <a:solidFill>
                  <a:schemeClr val="tx1"/>
                </a:solidFill>
                <a:latin typeface="Cambria" pitchFamily="18" charset="0"/>
              </a:defRPr>
            </a:lvl2pPr>
            <a:lvl3pPr marL="0" indent="0" algn="l">
              <a:spcBef>
                <a:spcPts val="0"/>
              </a:spcBef>
              <a:buNone/>
              <a:tabLst/>
              <a:defRPr sz="3200" b="1">
                <a:solidFill>
                  <a:schemeClr val="tx1"/>
                </a:solidFill>
                <a:latin typeface="Cambria" pitchFamily="18" charset="0"/>
              </a:defRPr>
            </a:lvl3pPr>
            <a:lvl4pPr marL="0" indent="0" algn="r">
              <a:spcBef>
                <a:spcPts val="0"/>
              </a:spcBef>
              <a:buNone/>
              <a:tabLst/>
              <a:defRPr sz="1200" b="1">
                <a:solidFill>
                  <a:schemeClr val="tx1"/>
                </a:solidFill>
                <a:latin typeface="Cambria" pitchFamily="18" charset="0"/>
              </a:defRPr>
            </a:lvl4pPr>
            <a:lvl5pPr marL="0" indent="0" algn="l">
              <a:spcBef>
                <a:spcPts val="0"/>
              </a:spcBef>
              <a:buNone/>
              <a:tabLst/>
              <a:defRPr sz="2000" b="1">
                <a:solidFill>
                  <a:schemeClr val="tx1"/>
                </a:solidFill>
                <a:latin typeface="Cambria"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15455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0"/>
            <a:ext cx="8077200" cy="43434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2800" b="1">
                <a:solidFill>
                  <a:schemeClr val="tx1"/>
                </a:solidFill>
                <a:latin typeface="Lucida Calligraphy" pitchFamily="66" charset="0"/>
              </a:defRPr>
            </a:lvl2pPr>
            <a:lvl3pPr marL="0" indent="0" algn="r">
              <a:spcBef>
                <a:spcPts val="0"/>
              </a:spcBef>
              <a:buNone/>
              <a:tabLst/>
              <a:defRPr sz="1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86543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0"/>
            <a:ext cx="7239000" cy="44958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8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1921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ong Title ">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95300" y="914400"/>
            <a:ext cx="8153400" cy="4724400"/>
          </a:xfrm>
          <a:prstGeom prst="rect">
            <a:avLst/>
          </a:prstGeom>
        </p:spPr>
        <p:txBody>
          <a:bodyPr anchor="ctr"/>
          <a:lstStyle>
            <a:lvl1pPr marL="0" indent="0" algn="ctr">
              <a:spcBef>
                <a:spcPts val="0"/>
              </a:spcBef>
              <a:buNone/>
              <a:tabLst/>
              <a:defRPr sz="4000" b="1" i="0">
                <a:solidFill>
                  <a:schemeClr val="bg1"/>
                </a:solidFill>
                <a:latin typeface="Lucida Calligraphy" pitchFamily="66" charset="0"/>
              </a:defRPr>
            </a:lvl1pPr>
            <a:lvl2pPr marL="0" indent="0" algn="ctr">
              <a:spcBef>
                <a:spcPts val="0"/>
              </a:spcBef>
              <a:buNone/>
              <a:tabLst/>
              <a:defRPr sz="3200" b="1">
                <a:solidFill>
                  <a:schemeClr val="bg1"/>
                </a:solidFill>
                <a:latin typeface="Lucida Calligraphy" pitchFamily="66" charset="0"/>
              </a:defRPr>
            </a:lvl2pPr>
            <a:lvl3pPr marL="0" indent="0" algn="r">
              <a:spcBef>
                <a:spcPts val="0"/>
              </a:spcBef>
              <a:buNone/>
              <a:tabLst/>
              <a:defRPr sz="1800" b="1">
                <a:solidFill>
                  <a:schemeClr val="bg1"/>
                </a:solidFill>
                <a:latin typeface="Lucida Calligraphy" pitchFamily="66" charset="0"/>
              </a:defRPr>
            </a:lvl3pPr>
            <a:lvl4pPr marL="0" indent="0" algn="r">
              <a:spcBef>
                <a:spcPts val="0"/>
              </a:spcBef>
              <a:buNone/>
              <a:tabLst/>
              <a:defRPr sz="1200" b="1">
                <a:solidFill>
                  <a:schemeClr val="bg1"/>
                </a:solidFill>
                <a:latin typeface="Lucida Calligraphy" pitchFamily="66" charset="0"/>
              </a:defRPr>
            </a:lvl4pPr>
            <a:lvl5pPr marL="0" indent="0" algn="r">
              <a:spcBef>
                <a:spcPts val="0"/>
              </a:spcBef>
              <a:buNone/>
              <a:tabLst/>
              <a:defRPr sz="2000" b="1">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04340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ong Tex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1003300" y="1066800"/>
            <a:ext cx="8153400" cy="4724400"/>
          </a:xfrm>
          <a:prstGeom prst="rect">
            <a:avLst/>
          </a:prstGeom>
        </p:spPr>
        <p:txBody>
          <a:bodyPr lIns="274320" tIns="91440" rIns="274320" bIns="91440" anchor="ctr"/>
          <a:lstStyle>
            <a:lvl1pPr marL="0" indent="0" algn="l">
              <a:spcBef>
                <a:spcPts val="0"/>
              </a:spcBef>
              <a:buNone/>
              <a:tabLst/>
              <a:defRPr sz="4000" b="1">
                <a:solidFill>
                  <a:schemeClr val="bg1"/>
                </a:solidFill>
                <a:latin typeface="Candara" pitchFamily="34" charset="0"/>
              </a:defRPr>
            </a:lvl1pPr>
            <a:lvl2pPr marL="0" indent="0" algn="r">
              <a:spcBef>
                <a:spcPts val="0"/>
              </a:spcBef>
              <a:buNone/>
              <a:tabLst/>
              <a:defRPr sz="1200" b="1">
                <a:solidFill>
                  <a:schemeClr val="bg1"/>
                </a:solidFill>
                <a:latin typeface="Candara" pitchFamily="34" charset="0"/>
              </a:defRPr>
            </a:lvl2pPr>
            <a:lvl3pPr marL="0" indent="0" algn="l">
              <a:spcBef>
                <a:spcPts val="0"/>
              </a:spcBef>
              <a:buNone/>
              <a:tabLst/>
              <a:defRPr sz="3600" b="1">
                <a:solidFill>
                  <a:schemeClr val="bg1"/>
                </a:solidFill>
                <a:latin typeface="Candara" pitchFamily="34" charset="0"/>
              </a:defRPr>
            </a:lvl3pPr>
            <a:lvl4pPr marL="0" indent="0" algn="l">
              <a:spcBef>
                <a:spcPts val="0"/>
              </a:spcBef>
              <a:buNone/>
              <a:tabLst/>
              <a:defRPr sz="3200" b="1">
                <a:solidFill>
                  <a:schemeClr val="bg1"/>
                </a:solidFill>
                <a:latin typeface="Candara" pitchFamily="34" charset="0"/>
              </a:defRPr>
            </a:lvl4pPr>
            <a:lvl5pPr marL="0" indent="0" algn="l">
              <a:spcBef>
                <a:spcPts val="0"/>
              </a:spcBef>
              <a:buNone/>
              <a:tabLst/>
              <a:defRPr sz="2800" b="1">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5098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114800"/>
          </a:xfrm>
          <a:prstGeom prst="rect">
            <a:avLst/>
          </a:prstGeom>
        </p:spPr>
        <p:txBody>
          <a:bodyPr anchor="ctr"/>
          <a:lstStyle>
            <a:lvl1pPr marL="0" indent="0" algn="ctr">
              <a:spcBef>
                <a:spcPts val="0"/>
              </a:spcBef>
              <a:buNone/>
              <a:tabLst/>
              <a:defRPr sz="4000" b="1" i="0">
                <a:solidFill>
                  <a:schemeClr val="tx1"/>
                </a:solidFill>
                <a:effectLst/>
                <a:latin typeface="Lucida Calligraphy" pitchFamily="66" charset="0"/>
              </a:defRPr>
            </a:lvl1pPr>
            <a:lvl2pPr marL="0" indent="0" algn="ctr">
              <a:spcBef>
                <a:spcPts val="0"/>
              </a:spcBef>
              <a:buNone/>
              <a:tabLst/>
              <a:defRPr sz="3200" b="1">
                <a:solidFill>
                  <a:schemeClr val="tx1"/>
                </a:solidFill>
                <a:effectLst/>
                <a:latin typeface="Lucida Calligraphy" pitchFamily="66" charset="0"/>
              </a:defRPr>
            </a:lvl2pPr>
            <a:lvl3pPr marL="0" indent="0" algn="r">
              <a:spcBef>
                <a:spcPts val="0"/>
              </a:spcBef>
              <a:buNone/>
              <a:tabLst/>
              <a:defRPr sz="1800" b="1">
                <a:solidFill>
                  <a:schemeClr val="tx1"/>
                </a:solidFill>
                <a:effectLst/>
                <a:latin typeface="Lucida Calligraphy" pitchFamily="66" charset="0"/>
              </a:defRPr>
            </a:lvl3pPr>
            <a:lvl4pPr marL="0" indent="0" algn="r">
              <a:spcBef>
                <a:spcPts val="0"/>
              </a:spcBef>
              <a:buNone/>
              <a:tabLst/>
              <a:defRPr sz="1200" b="1">
                <a:solidFill>
                  <a:schemeClr val="tx1"/>
                </a:solidFill>
                <a:effectLst/>
                <a:latin typeface="Lucida Calligraphy" pitchFamily="66" charset="0"/>
              </a:defRPr>
            </a:lvl4pPr>
            <a:lvl5pPr marL="0" indent="0" algn="r">
              <a:spcBef>
                <a:spcPts val="0"/>
              </a:spcBef>
              <a:buNone/>
              <a:tabLst/>
              <a:defRPr sz="2000" b="1">
                <a:solidFill>
                  <a:schemeClr val="tx1"/>
                </a:solidFill>
                <a:effectLst/>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7788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304800"/>
            <a:ext cx="6858000" cy="4343400"/>
          </a:xfrm>
          <a:prstGeom prst="rect">
            <a:avLst/>
          </a:prstGeom>
        </p:spPr>
        <p:txBody>
          <a:bodyPr lIns="274320" tIns="91440" rIns="274320" bIns="91440" anchor="ctr"/>
          <a:lstStyle>
            <a:lvl1pPr marL="0" indent="0" algn="l">
              <a:spcBef>
                <a:spcPts val="0"/>
              </a:spcBef>
              <a:buNone/>
              <a:tabLst/>
              <a:defRPr sz="3800" b="1">
                <a:solidFill>
                  <a:schemeClr val="tx1"/>
                </a:solidFill>
                <a:effectLst/>
                <a:latin typeface="Candara" pitchFamily="34" charset="0"/>
              </a:defRPr>
            </a:lvl1pPr>
            <a:lvl2pPr marL="0" indent="0" algn="r">
              <a:spcBef>
                <a:spcPts val="0"/>
              </a:spcBef>
              <a:buNone/>
              <a:tabLst/>
              <a:defRPr sz="1200" b="1">
                <a:solidFill>
                  <a:schemeClr val="tx1"/>
                </a:solidFill>
                <a:effectLst/>
                <a:latin typeface="Candara" pitchFamily="34" charset="0"/>
              </a:defRPr>
            </a:lvl2pPr>
            <a:lvl3pPr marL="0" indent="0" algn="l">
              <a:spcBef>
                <a:spcPts val="0"/>
              </a:spcBef>
              <a:buNone/>
              <a:tabLst/>
              <a:defRPr sz="3600" b="1">
                <a:solidFill>
                  <a:schemeClr val="tx1"/>
                </a:solidFill>
                <a:effectLst/>
                <a:latin typeface="Candara" pitchFamily="34" charset="0"/>
              </a:defRPr>
            </a:lvl3pPr>
            <a:lvl4pPr marL="0" indent="0" algn="l">
              <a:spcBef>
                <a:spcPts val="0"/>
              </a:spcBef>
              <a:buNone/>
              <a:tabLst/>
              <a:defRPr sz="3200" b="1">
                <a:solidFill>
                  <a:schemeClr val="tx1"/>
                </a:solidFill>
                <a:effectLst/>
                <a:latin typeface="Candara" pitchFamily="34" charset="0"/>
              </a:defRPr>
            </a:lvl4pPr>
            <a:lvl5pPr marL="0" indent="0" algn="l">
              <a:spcBef>
                <a:spcPts val="0"/>
              </a:spcBef>
              <a:buNone/>
              <a:tabLst/>
              <a:defRPr sz="2800" b="1">
                <a:solidFill>
                  <a:schemeClr val="tx1"/>
                </a:solidFill>
                <a:effectLst/>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6091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prstGeom prst="rect">
            <a:avLst/>
          </a:prstGeom>
        </p:spPr>
        <p:txBody>
          <a:bodyPr anchor="ctr"/>
          <a:lstStyle>
            <a:lvl1pPr marL="0" indent="0" algn="ctr">
              <a:spcBef>
                <a:spcPts val="0"/>
              </a:spcBef>
              <a:buNone/>
              <a:tabLst/>
              <a:defRPr sz="4000" b="0" i="0">
                <a:solidFill>
                  <a:schemeClr val="bg1"/>
                </a:solidFill>
                <a:latin typeface="Lucida Calligraphy" pitchFamily="66" charset="0"/>
              </a:defRPr>
            </a:lvl1pPr>
            <a:lvl2pPr marL="0" indent="0" algn="ctr">
              <a:spcBef>
                <a:spcPts val="0"/>
              </a:spcBef>
              <a:buNone/>
              <a:tabLst/>
              <a:defRPr sz="3200" b="0">
                <a:solidFill>
                  <a:schemeClr val="bg1"/>
                </a:solidFill>
                <a:latin typeface="Lucida Calligraphy" pitchFamily="66" charset="0"/>
              </a:defRPr>
            </a:lvl2pPr>
            <a:lvl3pPr marL="0" indent="0" algn="r">
              <a:spcBef>
                <a:spcPts val="0"/>
              </a:spcBef>
              <a:buNone/>
              <a:tabLst/>
              <a:defRPr sz="1800" b="0">
                <a:solidFill>
                  <a:schemeClr val="bg1"/>
                </a:solidFill>
                <a:latin typeface="Lucida Calligraphy" pitchFamily="66" charset="0"/>
              </a:defRPr>
            </a:lvl3pPr>
            <a:lvl4pPr marL="0" indent="0" algn="r">
              <a:spcBef>
                <a:spcPts val="0"/>
              </a:spcBef>
              <a:buNone/>
              <a:tabLst/>
              <a:defRPr sz="1200" b="0">
                <a:solidFill>
                  <a:schemeClr val="bg1"/>
                </a:solidFill>
                <a:latin typeface="Lucida Calligraphy" pitchFamily="66" charset="0"/>
              </a:defRPr>
            </a:lvl4pPr>
            <a:lvl5pPr marL="0" indent="0" algn="r">
              <a:spcBef>
                <a:spcPts val="0"/>
              </a:spcBef>
              <a:buNone/>
              <a:tabLst/>
              <a:defRPr sz="2000" b="0">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97544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76400"/>
            <a:ext cx="8305800" cy="5181600"/>
          </a:xfrm>
          <a:prstGeom prst="rect">
            <a:avLst/>
          </a:prstGeom>
        </p:spPr>
        <p:txBody>
          <a:bodyPr lIns="274320" tIns="91440" rIns="274320" bIns="91440" anchor="ctr"/>
          <a:lstStyle>
            <a:lvl1pPr marL="0" indent="0" algn="l">
              <a:spcBef>
                <a:spcPts val="0"/>
              </a:spcBef>
              <a:buNone/>
              <a:tabLst/>
              <a:defRPr sz="4000" b="0">
                <a:solidFill>
                  <a:schemeClr val="bg1"/>
                </a:solidFill>
                <a:latin typeface="Candara" pitchFamily="34" charset="0"/>
              </a:defRPr>
            </a:lvl1pPr>
            <a:lvl2pPr marL="0" indent="0" algn="r">
              <a:spcBef>
                <a:spcPts val="0"/>
              </a:spcBef>
              <a:buNone/>
              <a:tabLst/>
              <a:defRPr sz="1200" b="0">
                <a:solidFill>
                  <a:schemeClr val="bg1"/>
                </a:solidFill>
                <a:latin typeface="Candara" pitchFamily="34" charset="0"/>
              </a:defRPr>
            </a:lvl2pPr>
            <a:lvl3pPr marL="0" indent="0" algn="l">
              <a:spcBef>
                <a:spcPts val="0"/>
              </a:spcBef>
              <a:buNone/>
              <a:tabLst/>
              <a:defRPr sz="3600" b="0">
                <a:solidFill>
                  <a:schemeClr val="bg1"/>
                </a:solidFill>
                <a:latin typeface="Candara" pitchFamily="34" charset="0"/>
              </a:defRPr>
            </a:lvl3pPr>
            <a:lvl4pPr marL="0" indent="0" algn="l">
              <a:spcBef>
                <a:spcPts val="0"/>
              </a:spcBef>
              <a:buNone/>
              <a:tabLst/>
              <a:defRPr sz="3200" b="0">
                <a:solidFill>
                  <a:schemeClr val="bg1"/>
                </a:solidFill>
                <a:latin typeface="Candara" pitchFamily="34" charset="0"/>
              </a:defRPr>
            </a:lvl4pPr>
            <a:lvl5pPr marL="0" indent="0" algn="l">
              <a:spcBef>
                <a:spcPts val="0"/>
              </a:spcBef>
              <a:buNone/>
              <a:tabLst/>
              <a:defRPr sz="2800" b="0">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2192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0"/>
            <a:ext cx="6705600" cy="68580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3600" b="1">
                <a:solidFill>
                  <a:schemeClr val="tx1"/>
                </a:solidFill>
                <a:latin typeface="Lucida Calligraphy" pitchFamily="66" charset="0"/>
              </a:defRPr>
            </a:lvl2pPr>
            <a:lvl3pPr marL="0" indent="0" algn="ctr">
              <a:spcBef>
                <a:spcPts val="0"/>
              </a:spcBef>
              <a:buNone/>
              <a:tabLst/>
              <a:defRPr sz="2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857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sert Here">
    <p:bg bwMode="auto">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0"/>
            <a:ext cx="9143999" cy="6830291"/>
          </a:xfrm>
          <a:prstGeom prst="rect">
            <a:avLst/>
          </a:prstGeom>
          <a:noFill/>
        </p:spPr>
        <p:txBody>
          <a:bodyPr lIns="274320" tIns="182880" rIns="274320" bIns="182880" anchor="ctr"/>
          <a:lstStyle>
            <a:lvl1pPr marL="0" indent="0" algn="ctr">
              <a:spcBef>
                <a:spcPts val="0"/>
              </a:spcBef>
              <a:buNone/>
              <a:tabLst/>
              <a:defRPr sz="4000" b="1">
                <a:solidFill>
                  <a:schemeClr val="tx1"/>
                </a:solidFill>
                <a:latin typeface="Candara" panose="020E0502030303020204" pitchFamily="34" charset="0"/>
              </a:defRPr>
            </a:lvl1pPr>
            <a:lvl2pPr marL="0" indent="0" algn="ctr">
              <a:spcBef>
                <a:spcPts val="0"/>
              </a:spcBef>
              <a:buNone/>
              <a:tabLst/>
              <a:defRPr sz="3200" b="1">
                <a:solidFill>
                  <a:schemeClr val="tx1"/>
                </a:solidFill>
                <a:latin typeface="Candara" panose="020E0502030303020204" pitchFamily="34" charset="0"/>
              </a:defRPr>
            </a:lvl2pPr>
            <a:lvl3pPr marL="0" indent="0" algn="r">
              <a:spcBef>
                <a:spcPts val="0"/>
              </a:spcBef>
              <a:buNone/>
              <a:tabLst/>
              <a:defRPr sz="2000" b="1">
                <a:solidFill>
                  <a:schemeClr val="tx1"/>
                </a:solidFill>
                <a:latin typeface="Candara" panose="020E0502030303020204" pitchFamily="34" charset="0"/>
              </a:defRPr>
            </a:lvl3pPr>
            <a:lvl4pPr marL="0" indent="0" algn="r">
              <a:spcBef>
                <a:spcPts val="0"/>
              </a:spcBef>
              <a:buNone/>
              <a:tabLst/>
              <a:defRPr sz="1200" b="1">
                <a:solidFill>
                  <a:schemeClr val="tx1"/>
                </a:solidFill>
                <a:latin typeface="Candara" panose="020E0502030303020204" pitchFamily="34" charset="0"/>
              </a:defRPr>
            </a:lvl4pPr>
            <a:lvl5pPr marL="0" indent="0" algn="r">
              <a:spcBef>
                <a:spcPts val="0"/>
              </a:spcBef>
              <a:buNone/>
              <a:tabLst/>
              <a:defRPr sz="1200" b="1">
                <a:solidFill>
                  <a:schemeClr val="tx1"/>
                </a:solidFill>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1307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399" y="0"/>
            <a:ext cx="6691745" cy="68580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8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573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927"/>
            <a:ext cx="5943600" cy="68580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2800" b="1">
                <a:solidFill>
                  <a:schemeClr val="tx1"/>
                </a:solidFill>
                <a:latin typeface="Lucida Calligraphy" pitchFamily="66" charset="0"/>
              </a:defRPr>
            </a:lvl2pPr>
            <a:lvl3pPr marL="0" indent="0" algn="r">
              <a:spcBef>
                <a:spcPts val="0"/>
              </a:spcBef>
              <a:buNone/>
              <a:tabLst/>
              <a:defRPr sz="1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28348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943600" cy="68580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8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0309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0"/>
            <a:ext cx="5334000" cy="6858000"/>
          </a:xfrm>
          <a:prstGeom prst="rect">
            <a:avLst/>
          </a:prstGeom>
        </p:spPr>
        <p:txBody>
          <a:bodyPr anchor="ctr"/>
          <a:lstStyle>
            <a:lvl1pPr marL="0" indent="0" algn="ctr">
              <a:spcBef>
                <a:spcPts val="0"/>
              </a:spcBef>
              <a:buNone/>
              <a:tabLst/>
              <a:defRPr sz="4000" b="0" i="0">
                <a:solidFill>
                  <a:schemeClr val="bg1"/>
                </a:solidFill>
                <a:latin typeface="Lucida Calligraphy" pitchFamily="66" charset="0"/>
              </a:defRPr>
            </a:lvl1pPr>
            <a:lvl2pPr marL="0" indent="0" algn="ctr">
              <a:spcBef>
                <a:spcPts val="0"/>
              </a:spcBef>
              <a:buNone/>
              <a:tabLst/>
              <a:defRPr sz="3200" b="0">
                <a:solidFill>
                  <a:schemeClr val="bg1"/>
                </a:solidFill>
                <a:latin typeface="Lucida Calligraphy" pitchFamily="66" charset="0"/>
              </a:defRPr>
            </a:lvl2pPr>
            <a:lvl3pPr marL="0" indent="0" algn="r">
              <a:spcBef>
                <a:spcPts val="0"/>
              </a:spcBef>
              <a:buNone/>
              <a:tabLst/>
              <a:defRPr sz="1800" b="0">
                <a:solidFill>
                  <a:schemeClr val="bg1"/>
                </a:solidFill>
                <a:latin typeface="Lucida Calligraphy" pitchFamily="66" charset="0"/>
              </a:defRPr>
            </a:lvl3pPr>
            <a:lvl4pPr marL="0" indent="0" algn="r">
              <a:spcBef>
                <a:spcPts val="0"/>
              </a:spcBef>
              <a:buNone/>
              <a:tabLst/>
              <a:defRPr sz="1200" b="0">
                <a:solidFill>
                  <a:schemeClr val="bg1"/>
                </a:solidFill>
                <a:latin typeface="Lucida Calligraphy" pitchFamily="66" charset="0"/>
              </a:defRPr>
            </a:lvl4pPr>
            <a:lvl5pPr marL="0" indent="0" algn="r">
              <a:spcBef>
                <a:spcPts val="0"/>
              </a:spcBef>
              <a:buNone/>
              <a:tabLst/>
              <a:defRPr sz="2000" b="0">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4742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800" y="0"/>
            <a:ext cx="5410200" cy="6858000"/>
          </a:xfrm>
          <a:prstGeom prst="rect">
            <a:avLst/>
          </a:prstGeom>
        </p:spPr>
        <p:txBody>
          <a:bodyPr lIns="274320" tIns="91440" rIns="274320" bIns="91440" anchor="ctr"/>
          <a:lstStyle>
            <a:lvl1pPr marL="0" indent="0" algn="l">
              <a:spcBef>
                <a:spcPts val="0"/>
              </a:spcBef>
              <a:buNone/>
              <a:tabLst/>
              <a:defRPr sz="4000" b="0">
                <a:solidFill>
                  <a:schemeClr val="bg1"/>
                </a:solidFill>
                <a:latin typeface="Candara" pitchFamily="34" charset="0"/>
              </a:defRPr>
            </a:lvl1pPr>
            <a:lvl2pPr marL="0" indent="0" algn="r">
              <a:spcBef>
                <a:spcPts val="0"/>
              </a:spcBef>
              <a:buNone/>
              <a:tabLst/>
              <a:defRPr sz="1200" b="0">
                <a:solidFill>
                  <a:schemeClr val="bg1"/>
                </a:solidFill>
                <a:latin typeface="Candara" pitchFamily="34" charset="0"/>
              </a:defRPr>
            </a:lvl2pPr>
            <a:lvl3pPr marL="0" indent="0" algn="l">
              <a:spcBef>
                <a:spcPts val="0"/>
              </a:spcBef>
              <a:buNone/>
              <a:tabLst/>
              <a:defRPr sz="3600" b="0">
                <a:solidFill>
                  <a:schemeClr val="bg1"/>
                </a:solidFill>
                <a:latin typeface="Candara" pitchFamily="34" charset="0"/>
              </a:defRPr>
            </a:lvl3pPr>
            <a:lvl4pPr marL="0" indent="0" algn="l">
              <a:spcBef>
                <a:spcPts val="0"/>
              </a:spcBef>
              <a:buNone/>
              <a:tabLst/>
              <a:defRPr sz="3200" b="0">
                <a:solidFill>
                  <a:schemeClr val="bg1"/>
                </a:solidFill>
                <a:latin typeface="Candara" pitchFamily="34" charset="0"/>
              </a:defRPr>
            </a:lvl4pPr>
            <a:lvl5pPr marL="0" indent="0" algn="l">
              <a:spcBef>
                <a:spcPts val="0"/>
              </a:spcBef>
              <a:buNone/>
              <a:tabLst/>
              <a:defRPr sz="2800" b="0">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46604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ng Title ">
    <p:bg>
      <p:bgPr>
        <a:solidFill>
          <a:srgbClr val="FFFF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0" y="0"/>
            <a:ext cx="9144000" cy="4191000"/>
          </a:xfrm>
          <a:prstGeom prst="rect">
            <a:avLst/>
          </a:prstGeom>
        </p:spPr>
        <p:txBody>
          <a:bodyPr anchor="ctr"/>
          <a:lstStyle>
            <a:lvl1pPr marL="0" indent="0" algn="ctr">
              <a:spcBef>
                <a:spcPts val="0"/>
              </a:spcBef>
              <a:buNone/>
              <a:tabLst/>
              <a:defRPr sz="4000" b="1" i="0">
                <a:solidFill>
                  <a:schemeClr val="tx1"/>
                </a:solidFill>
                <a:effectLst/>
                <a:latin typeface="Lucida Calligraphy" pitchFamily="66" charset="0"/>
              </a:defRPr>
            </a:lvl1pPr>
            <a:lvl2pPr marL="0" indent="0" algn="ctr">
              <a:spcBef>
                <a:spcPts val="0"/>
              </a:spcBef>
              <a:buNone/>
              <a:tabLst/>
              <a:defRPr sz="3200" b="1">
                <a:solidFill>
                  <a:schemeClr val="tx1"/>
                </a:solidFill>
                <a:effectLst/>
                <a:latin typeface="Lucida Calligraphy" pitchFamily="66" charset="0"/>
              </a:defRPr>
            </a:lvl2pPr>
            <a:lvl3pPr marL="0" indent="0" algn="r">
              <a:spcBef>
                <a:spcPts val="0"/>
              </a:spcBef>
              <a:buNone/>
              <a:tabLst/>
              <a:defRPr sz="1800" b="1">
                <a:solidFill>
                  <a:schemeClr val="tx1"/>
                </a:solidFill>
                <a:effectLst/>
                <a:latin typeface="Lucida Calligraphy" pitchFamily="66" charset="0"/>
              </a:defRPr>
            </a:lvl3pPr>
            <a:lvl4pPr marL="0" indent="0" algn="r">
              <a:spcBef>
                <a:spcPts val="0"/>
              </a:spcBef>
              <a:buNone/>
              <a:tabLst/>
              <a:defRPr sz="1200" b="1">
                <a:solidFill>
                  <a:schemeClr val="tx1"/>
                </a:solidFill>
                <a:effectLst/>
                <a:latin typeface="Lucida Calligraphy" pitchFamily="66" charset="0"/>
              </a:defRPr>
            </a:lvl4pPr>
            <a:lvl5pPr marL="0" indent="0" algn="r">
              <a:spcBef>
                <a:spcPts val="0"/>
              </a:spcBef>
              <a:buNone/>
              <a:tabLst/>
              <a:defRPr sz="2000" b="1">
                <a:solidFill>
                  <a:schemeClr val="tx1"/>
                </a:solidFill>
                <a:effectLst/>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93198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ng Text">
    <p:bg>
      <p:bgPr>
        <a:solidFill>
          <a:srgbClr val="FFFF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838200" y="0"/>
            <a:ext cx="8305800" cy="2971800"/>
          </a:xfrm>
          <a:prstGeom prst="rect">
            <a:avLst/>
          </a:prstGeom>
        </p:spPr>
        <p:txBody>
          <a:bodyPr lIns="274320" tIns="91440" rIns="274320" bIns="91440" anchor="ctr"/>
          <a:lstStyle>
            <a:lvl1pPr marL="0" indent="0" algn="l">
              <a:spcBef>
                <a:spcPts val="0"/>
              </a:spcBef>
              <a:buNone/>
              <a:tabLst/>
              <a:defRPr sz="4000" b="1">
                <a:solidFill>
                  <a:schemeClr val="tx1"/>
                </a:solidFill>
                <a:effectLst/>
                <a:latin typeface="Candara" pitchFamily="34" charset="0"/>
              </a:defRPr>
            </a:lvl1pPr>
            <a:lvl2pPr marL="0" indent="0" algn="r">
              <a:spcBef>
                <a:spcPts val="0"/>
              </a:spcBef>
              <a:buNone/>
              <a:tabLst/>
              <a:defRPr sz="1200" b="1">
                <a:solidFill>
                  <a:schemeClr val="tx1"/>
                </a:solidFill>
                <a:effectLst/>
                <a:latin typeface="Candara" pitchFamily="34" charset="0"/>
              </a:defRPr>
            </a:lvl2pPr>
            <a:lvl3pPr marL="0" indent="0" algn="l">
              <a:spcBef>
                <a:spcPts val="0"/>
              </a:spcBef>
              <a:buNone/>
              <a:tabLst/>
              <a:defRPr sz="3600" b="1">
                <a:solidFill>
                  <a:schemeClr val="tx1"/>
                </a:solidFill>
                <a:effectLst/>
                <a:latin typeface="Candara" pitchFamily="34" charset="0"/>
              </a:defRPr>
            </a:lvl3pPr>
            <a:lvl4pPr marL="0" indent="0" algn="l">
              <a:spcBef>
                <a:spcPts val="0"/>
              </a:spcBef>
              <a:buNone/>
              <a:tabLst/>
              <a:defRPr sz="3200" b="1">
                <a:solidFill>
                  <a:schemeClr val="tx1"/>
                </a:solidFill>
                <a:effectLst/>
                <a:latin typeface="Candara" pitchFamily="34" charset="0"/>
              </a:defRPr>
            </a:lvl4pPr>
            <a:lvl5pPr marL="0" indent="0" algn="l">
              <a:spcBef>
                <a:spcPts val="0"/>
              </a:spcBef>
              <a:buNone/>
              <a:tabLst/>
              <a:defRPr sz="2800" b="1">
                <a:solidFill>
                  <a:schemeClr val="tx1"/>
                </a:solidFill>
                <a:effectLst/>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5919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ong Title ">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90600" y="2133600"/>
            <a:ext cx="8153400" cy="47244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3200" b="1">
                <a:solidFill>
                  <a:schemeClr val="tx1"/>
                </a:solidFill>
                <a:latin typeface="Lucida Calligraphy" pitchFamily="66" charset="0"/>
              </a:defRPr>
            </a:lvl2pPr>
            <a:lvl3pPr marL="0" indent="0" algn="r">
              <a:spcBef>
                <a:spcPts val="0"/>
              </a:spcBef>
              <a:buNone/>
              <a:tabLst/>
              <a:defRPr sz="1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2107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ng Tex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1752600" y="1066800"/>
            <a:ext cx="7239000" cy="47244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8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5462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0" y="0"/>
            <a:ext cx="9144000" cy="6096000"/>
          </a:xfrm>
          <a:prstGeom prst="rect">
            <a:avLst/>
          </a:prstGeom>
        </p:spPr>
        <p:txBody>
          <a:bodyPr anchor="ctr"/>
          <a:lstStyle>
            <a:lvl1pPr marL="0" indent="0" algn="ctr">
              <a:spcBef>
                <a:spcPts val="0"/>
              </a:spcBef>
              <a:buNone/>
              <a:tabLst/>
              <a:defRPr sz="4000" b="1" i="0">
                <a:solidFill>
                  <a:schemeClr val="bg1"/>
                </a:solidFill>
                <a:latin typeface="Lucida Calligraphy" pitchFamily="66" charset="0"/>
              </a:defRPr>
            </a:lvl1pPr>
            <a:lvl2pPr marL="0" indent="0" algn="ctr">
              <a:spcBef>
                <a:spcPts val="0"/>
              </a:spcBef>
              <a:buNone/>
              <a:tabLst/>
              <a:defRPr sz="3200" b="1">
                <a:solidFill>
                  <a:schemeClr val="bg1"/>
                </a:solidFill>
                <a:latin typeface="Lucida Calligraphy" pitchFamily="66" charset="0"/>
              </a:defRPr>
            </a:lvl2pPr>
            <a:lvl3pPr marL="0" indent="0" algn="r">
              <a:spcBef>
                <a:spcPts val="0"/>
              </a:spcBef>
              <a:buNone/>
              <a:tabLst/>
              <a:defRPr sz="1800" b="1">
                <a:solidFill>
                  <a:schemeClr val="bg1"/>
                </a:solidFill>
                <a:latin typeface="Lucida Calligraphy" pitchFamily="66" charset="0"/>
              </a:defRPr>
            </a:lvl3pPr>
            <a:lvl4pPr marL="0" indent="0" algn="r">
              <a:spcBef>
                <a:spcPts val="0"/>
              </a:spcBef>
              <a:buNone/>
              <a:tabLst/>
              <a:defRPr sz="1200" b="1">
                <a:solidFill>
                  <a:schemeClr val="bg1"/>
                </a:solidFill>
                <a:latin typeface="Lucida Calligraphy" pitchFamily="66" charset="0"/>
              </a:defRPr>
            </a:lvl4pPr>
            <a:lvl5pPr marL="0" indent="0" algn="r">
              <a:spcBef>
                <a:spcPts val="0"/>
              </a:spcBef>
              <a:buNone/>
              <a:tabLst/>
              <a:defRPr sz="2000" b="1">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79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xology">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p:cNvSpPr>
            <a:spLocks noGrp="1"/>
          </p:cNvSpPr>
          <p:nvPr>
            <p:ph idx="1"/>
          </p:nvPr>
        </p:nvSpPr>
        <p:spPr>
          <a:xfrm>
            <a:off x="0" y="0"/>
            <a:ext cx="9144000" cy="3200400"/>
          </a:xfrm>
          <a:prstGeom prst="rect">
            <a:avLst/>
          </a:prstGeom>
        </p:spPr>
        <p:txBody>
          <a:bodyPr lIns="274320" tIns="91440" rIns="274320" bIns="91440" anchor="ctr"/>
          <a:lstStyle>
            <a:lvl1pPr marL="0" indent="0" algn="l">
              <a:spcBef>
                <a:spcPts val="0"/>
              </a:spcBef>
              <a:buNone/>
              <a:tabLst/>
              <a:defRPr sz="4000" b="1">
                <a:solidFill>
                  <a:schemeClr val="tx1"/>
                </a:solidFill>
                <a:effectLst/>
                <a:latin typeface="Lucida Calligraphy" panose="03010101010101010101" pitchFamily="66" charset="0"/>
              </a:defRPr>
            </a:lvl1pPr>
            <a:lvl2pPr marL="0" indent="0" algn="l">
              <a:spcBef>
                <a:spcPts val="0"/>
              </a:spcBef>
              <a:buNone/>
              <a:tabLst/>
              <a:defRPr sz="4000" b="1">
                <a:solidFill>
                  <a:schemeClr val="tx1"/>
                </a:solidFill>
                <a:effectLst/>
                <a:latin typeface="Candara" pitchFamily="34" charset="0"/>
              </a:defRPr>
            </a:lvl2pPr>
            <a:lvl3pPr marL="0" indent="0" algn="r">
              <a:spcBef>
                <a:spcPts val="0"/>
              </a:spcBef>
              <a:buNone/>
              <a:tabLst/>
              <a:defRPr sz="1200" b="1">
                <a:solidFill>
                  <a:schemeClr val="tx1"/>
                </a:solidFill>
                <a:effectLst/>
                <a:latin typeface="Candara" pitchFamily="34" charset="0"/>
              </a:defRPr>
            </a:lvl3pPr>
            <a:lvl4pPr marL="0" indent="0" algn="l">
              <a:spcBef>
                <a:spcPts val="0"/>
              </a:spcBef>
              <a:buNone/>
              <a:tabLst/>
              <a:defRPr sz="3200" b="1">
                <a:solidFill>
                  <a:schemeClr val="tx1"/>
                </a:solidFill>
                <a:effectLst/>
                <a:latin typeface="Candara" pitchFamily="34" charset="0"/>
              </a:defRPr>
            </a:lvl4pPr>
            <a:lvl5pPr marL="0" indent="0" algn="l">
              <a:spcBef>
                <a:spcPts val="0"/>
              </a:spcBef>
              <a:buNone/>
              <a:tabLst/>
              <a:defRPr sz="2000" b="1">
                <a:solidFill>
                  <a:schemeClr val="tx1"/>
                </a:solidFill>
                <a:effectLst/>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8661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4400" y="0"/>
            <a:ext cx="8229600" cy="6477000"/>
          </a:xfrm>
          <a:prstGeom prst="rect">
            <a:avLst/>
          </a:prstGeom>
        </p:spPr>
        <p:txBody>
          <a:bodyPr lIns="274320" tIns="91440" rIns="274320" bIns="91440" anchor="ctr"/>
          <a:lstStyle>
            <a:lvl1pPr marL="0" indent="0" algn="l">
              <a:spcBef>
                <a:spcPts val="0"/>
              </a:spcBef>
              <a:buNone/>
              <a:tabLst/>
              <a:defRPr sz="4000" b="1">
                <a:solidFill>
                  <a:schemeClr val="bg1"/>
                </a:solidFill>
                <a:latin typeface="Candara" pitchFamily="34" charset="0"/>
              </a:defRPr>
            </a:lvl1pPr>
            <a:lvl2pPr marL="0" indent="0" algn="r">
              <a:spcBef>
                <a:spcPts val="0"/>
              </a:spcBef>
              <a:buNone/>
              <a:tabLst/>
              <a:defRPr sz="1200" b="1">
                <a:solidFill>
                  <a:schemeClr val="bg1"/>
                </a:solidFill>
                <a:latin typeface="Candara" pitchFamily="34" charset="0"/>
              </a:defRPr>
            </a:lvl2pPr>
            <a:lvl3pPr marL="0" indent="0" algn="l">
              <a:spcBef>
                <a:spcPts val="0"/>
              </a:spcBef>
              <a:buNone/>
              <a:tabLst/>
              <a:defRPr sz="3600" b="1">
                <a:solidFill>
                  <a:schemeClr val="bg1"/>
                </a:solidFill>
                <a:latin typeface="Candara" pitchFamily="34" charset="0"/>
              </a:defRPr>
            </a:lvl3pPr>
            <a:lvl4pPr marL="0" indent="0" algn="l">
              <a:spcBef>
                <a:spcPts val="0"/>
              </a:spcBef>
              <a:buNone/>
              <a:tabLst/>
              <a:defRPr sz="3200" b="1">
                <a:solidFill>
                  <a:schemeClr val="bg1"/>
                </a:solidFill>
                <a:latin typeface="Candara" pitchFamily="34" charset="0"/>
              </a:defRPr>
            </a:lvl4pPr>
            <a:lvl5pPr marL="0" indent="0" algn="l">
              <a:spcBef>
                <a:spcPts val="0"/>
              </a:spcBef>
              <a:buNone/>
              <a:tabLst/>
              <a:defRPr sz="2800" b="1">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165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162300" y="0"/>
            <a:ext cx="5943600" cy="6858000"/>
          </a:xfrm>
          <a:prstGeom prst="rect">
            <a:avLst/>
          </a:prstGeom>
        </p:spPr>
        <p:txBody>
          <a:bodyPr anchor="ctr"/>
          <a:lstStyle>
            <a:lvl1pPr marL="0" indent="0" algn="ctr">
              <a:spcBef>
                <a:spcPts val="0"/>
              </a:spcBef>
              <a:buNone/>
              <a:tabLst/>
              <a:defRPr sz="4000" b="1" i="0">
                <a:solidFill>
                  <a:schemeClr val="bg1"/>
                </a:solidFill>
                <a:latin typeface="Lucida Calligraphy" pitchFamily="66" charset="0"/>
              </a:defRPr>
            </a:lvl1pPr>
            <a:lvl2pPr marL="0" indent="0" algn="ctr">
              <a:spcBef>
                <a:spcPts val="0"/>
              </a:spcBef>
              <a:buNone/>
              <a:tabLst/>
              <a:defRPr sz="3200" b="1">
                <a:solidFill>
                  <a:schemeClr val="bg1"/>
                </a:solidFill>
                <a:latin typeface="Lucida Calligraphy" pitchFamily="66" charset="0"/>
              </a:defRPr>
            </a:lvl2pPr>
            <a:lvl3pPr marL="0" indent="0" algn="r">
              <a:spcBef>
                <a:spcPts val="0"/>
              </a:spcBef>
              <a:buNone/>
              <a:tabLst/>
              <a:defRPr sz="1800" b="1">
                <a:solidFill>
                  <a:schemeClr val="bg1"/>
                </a:solidFill>
                <a:latin typeface="Lucida Calligraphy" pitchFamily="66" charset="0"/>
              </a:defRPr>
            </a:lvl3pPr>
            <a:lvl4pPr marL="0" indent="0" algn="r">
              <a:spcBef>
                <a:spcPts val="0"/>
              </a:spcBef>
              <a:buNone/>
              <a:tabLst/>
              <a:defRPr sz="1200" b="1">
                <a:solidFill>
                  <a:schemeClr val="bg1"/>
                </a:solidFill>
                <a:latin typeface="Lucida Calligraphy" pitchFamily="66" charset="0"/>
              </a:defRPr>
            </a:lvl4pPr>
            <a:lvl5pPr marL="0" indent="0" algn="r">
              <a:spcBef>
                <a:spcPts val="0"/>
              </a:spcBef>
              <a:buNone/>
              <a:tabLst/>
              <a:defRPr sz="2000" b="1">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25483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276600" y="0"/>
            <a:ext cx="5867400" cy="6858000"/>
          </a:xfrm>
          <a:prstGeom prst="rect">
            <a:avLst/>
          </a:prstGeom>
        </p:spPr>
        <p:txBody>
          <a:bodyPr lIns="274320" tIns="91440" rIns="274320" bIns="91440" anchor="ctr"/>
          <a:lstStyle>
            <a:lvl1pPr marL="0" indent="0" algn="l">
              <a:spcBef>
                <a:spcPts val="0"/>
              </a:spcBef>
              <a:buNone/>
              <a:tabLst/>
              <a:defRPr sz="4000" b="1">
                <a:solidFill>
                  <a:schemeClr val="bg1"/>
                </a:solidFill>
                <a:latin typeface="Candara" pitchFamily="34" charset="0"/>
              </a:defRPr>
            </a:lvl1pPr>
            <a:lvl2pPr marL="0" indent="0" algn="r">
              <a:spcBef>
                <a:spcPts val="0"/>
              </a:spcBef>
              <a:buNone/>
              <a:tabLst/>
              <a:defRPr sz="1200" b="1">
                <a:solidFill>
                  <a:schemeClr val="bg1"/>
                </a:solidFill>
                <a:latin typeface="Candara" pitchFamily="34" charset="0"/>
              </a:defRPr>
            </a:lvl2pPr>
            <a:lvl3pPr marL="0" indent="0" algn="l">
              <a:spcBef>
                <a:spcPts val="0"/>
              </a:spcBef>
              <a:buNone/>
              <a:tabLst/>
              <a:defRPr sz="3600" b="1">
                <a:solidFill>
                  <a:schemeClr val="bg1"/>
                </a:solidFill>
                <a:latin typeface="Candara" pitchFamily="34" charset="0"/>
              </a:defRPr>
            </a:lvl3pPr>
            <a:lvl4pPr marL="0" indent="0" algn="l">
              <a:spcBef>
                <a:spcPts val="0"/>
              </a:spcBef>
              <a:buNone/>
              <a:tabLst/>
              <a:defRPr sz="3200" b="1">
                <a:solidFill>
                  <a:schemeClr val="bg1"/>
                </a:solidFill>
                <a:latin typeface="Candara" pitchFamily="34" charset="0"/>
              </a:defRPr>
            </a:lvl4pPr>
            <a:lvl5pPr marL="0" indent="0" algn="l">
              <a:spcBef>
                <a:spcPts val="0"/>
              </a:spcBef>
              <a:buNone/>
              <a:tabLst/>
              <a:defRPr sz="2800" b="1">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45094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ong Title ">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1143000" y="0"/>
            <a:ext cx="7696200" cy="6858000"/>
          </a:xfrm>
          <a:prstGeom prst="rect">
            <a:avLst/>
          </a:prstGeom>
        </p:spPr>
        <p:txBody>
          <a:bodyPr anchor="ctr"/>
          <a:lstStyle>
            <a:lvl1pPr marL="0" indent="0" algn="ctr">
              <a:spcBef>
                <a:spcPts val="0"/>
              </a:spcBef>
              <a:buNone/>
              <a:tabLst/>
              <a:defRPr sz="4000" b="1" i="0">
                <a:solidFill>
                  <a:schemeClr val="bg1"/>
                </a:solidFill>
                <a:latin typeface="Lucida Calligraphy" pitchFamily="66" charset="0"/>
              </a:defRPr>
            </a:lvl1pPr>
            <a:lvl2pPr marL="0" indent="0" algn="ctr">
              <a:spcBef>
                <a:spcPts val="0"/>
              </a:spcBef>
              <a:buNone/>
              <a:tabLst/>
              <a:defRPr sz="3200" b="1">
                <a:solidFill>
                  <a:schemeClr val="bg1"/>
                </a:solidFill>
                <a:latin typeface="Lucida Calligraphy" pitchFamily="66" charset="0"/>
              </a:defRPr>
            </a:lvl2pPr>
            <a:lvl3pPr marL="0" indent="0" algn="r">
              <a:spcBef>
                <a:spcPts val="0"/>
              </a:spcBef>
              <a:buNone/>
              <a:tabLst/>
              <a:defRPr sz="1800" b="1">
                <a:solidFill>
                  <a:schemeClr val="bg1"/>
                </a:solidFill>
                <a:latin typeface="Lucida Calligraphy" pitchFamily="66" charset="0"/>
              </a:defRPr>
            </a:lvl3pPr>
            <a:lvl4pPr marL="0" indent="0" algn="r">
              <a:spcBef>
                <a:spcPts val="0"/>
              </a:spcBef>
              <a:buNone/>
              <a:tabLst/>
              <a:defRPr sz="1200" b="1">
                <a:solidFill>
                  <a:schemeClr val="bg1"/>
                </a:solidFill>
                <a:latin typeface="Lucida Calligraphy" pitchFamily="66" charset="0"/>
              </a:defRPr>
            </a:lvl4pPr>
            <a:lvl5pPr marL="0" indent="0" algn="r">
              <a:spcBef>
                <a:spcPts val="0"/>
              </a:spcBef>
              <a:buNone/>
              <a:tabLst/>
              <a:defRPr sz="2000" b="1">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93177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ong Tex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1066800" y="0"/>
            <a:ext cx="7772400" cy="6858000"/>
          </a:xfrm>
          <a:prstGeom prst="rect">
            <a:avLst/>
          </a:prstGeom>
        </p:spPr>
        <p:txBody>
          <a:bodyPr lIns="274320" tIns="91440" rIns="274320" bIns="91440" anchor="ctr"/>
          <a:lstStyle>
            <a:lvl1pPr marL="0" indent="0" algn="l">
              <a:spcBef>
                <a:spcPts val="0"/>
              </a:spcBef>
              <a:buNone/>
              <a:tabLst/>
              <a:defRPr sz="4000" b="1">
                <a:solidFill>
                  <a:schemeClr val="bg1"/>
                </a:solidFill>
                <a:latin typeface="Candara" pitchFamily="34" charset="0"/>
              </a:defRPr>
            </a:lvl1pPr>
            <a:lvl2pPr marL="0" indent="0" algn="r">
              <a:spcBef>
                <a:spcPts val="0"/>
              </a:spcBef>
              <a:buNone/>
              <a:tabLst/>
              <a:defRPr sz="1200" b="1">
                <a:solidFill>
                  <a:schemeClr val="bg1"/>
                </a:solidFill>
                <a:latin typeface="Candara" pitchFamily="34" charset="0"/>
              </a:defRPr>
            </a:lvl2pPr>
            <a:lvl3pPr marL="0" indent="0" algn="l">
              <a:spcBef>
                <a:spcPts val="0"/>
              </a:spcBef>
              <a:buNone/>
              <a:tabLst/>
              <a:defRPr sz="3600" b="1">
                <a:solidFill>
                  <a:schemeClr val="bg1"/>
                </a:solidFill>
                <a:latin typeface="Candara" pitchFamily="34" charset="0"/>
              </a:defRPr>
            </a:lvl3pPr>
            <a:lvl4pPr marL="0" indent="0" algn="l">
              <a:spcBef>
                <a:spcPts val="0"/>
              </a:spcBef>
              <a:buNone/>
              <a:tabLst/>
              <a:defRPr sz="3200" b="1">
                <a:solidFill>
                  <a:schemeClr val="bg1"/>
                </a:solidFill>
                <a:latin typeface="Candara" pitchFamily="34" charset="0"/>
              </a:defRPr>
            </a:lvl4pPr>
            <a:lvl5pPr marL="0" indent="0" algn="l">
              <a:spcBef>
                <a:spcPts val="0"/>
              </a:spcBef>
              <a:buNone/>
              <a:tabLst/>
              <a:defRPr sz="2800" b="1">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5484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6388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3600" b="1">
                <a:solidFill>
                  <a:schemeClr val="tx1"/>
                </a:solidFill>
                <a:latin typeface="Lucida Calligraphy" pitchFamily="66" charset="0"/>
              </a:defRPr>
            </a:lvl2pPr>
            <a:lvl3pPr marL="0" indent="0" algn="ctr">
              <a:spcBef>
                <a:spcPts val="0"/>
              </a:spcBef>
              <a:buNone/>
              <a:tabLst/>
              <a:defRPr sz="2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46333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0"/>
            <a:ext cx="8229600" cy="43434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8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3728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8F6A2E-D3F7-448C-8B3D-86333EA79558}" type="datetimeFigureOut">
              <a:rPr lang="en-US" smtClean="0"/>
              <a:t>11/9/2022</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0561EAC1-0BD8-46F3-97FC-634951193F02}" type="slidenum">
              <a:rPr lang="en-US" smtClean="0"/>
              <a:t>‹#›</a:t>
            </a:fld>
            <a:endParaRPr lang="en-US"/>
          </a:p>
        </p:txBody>
      </p:sp>
    </p:spTree>
    <p:extLst>
      <p:ext uri="{BB962C8B-B14F-4D97-AF65-F5344CB8AC3E}">
        <p14:creationId xmlns:p14="http://schemas.microsoft.com/office/powerpoint/2010/main" val="1842838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8F6A2E-D3F7-448C-8B3D-86333EA7955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1EAC1-0BD8-46F3-97FC-634951193F02}" type="slidenum">
              <a:rPr lang="en-US" smtClean="0"/>
              <a:t>‹#›</a:t>
            </a:fld>
            <a:endParaRPr lang="en-US"/>
          </a:p>
        </p:txBody>
      </p:sp>
    </p:spTree>
    <p:extLst>
      <p:ext uri="{BB962C8B-B14F-4D97-AF65-F5344CB8AC3E}">
        <p14:creationId xmlns:p14="http://schemas.microsoft.com/office/powerpoint/2010/main" val="481057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ong Title ">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762000" y="1143000"/>
            <a:ext cx="8229600" cy="5715000"/>
          </a:xfrm>
          <a:prstGeom prst="rect">
            <a:avLst/>
          </a:prstGeom>
        </p:spPr>
        <p:txBody>
          <a:bodyPr anchor="ctr"/>
          <a:lstStyle>
            <a:lvl1pPr marL="0" indent="0" algn="ctr">
              <a:spcBef>
                <a:spcPts val="0"/>
              </a:spcBef>
              <a:buNone/>
              <a:tabLst/>
              <a:defRPr sz="4000" b="1" i="0">
                <a:solidFill>
                  <a:schemeClr val="bg1"/>
                </a:solidFill>
                <a:latin typeface="Lucida Calligraphy" pitchFamily="66" charset="0"/>
              </a:defRPr>
            </a:lvl1pPr>
            <a:lvl2pPr marL="0" indent="0" algn="ctr">
              <a:spcBef>
                <a:spcPts val="0"/>
              </a:spcBef>
              <a:buNone/>
              <a:tabLst/>
              <a:defRPr sz="3200" b="1">
                <a:solidFill>
                  <a:schemeClr val="bg1"/>
                </a:solidFill>
                <a:latin typeface="Lucida Calligraphy" pitchFamily="66" charset="0"/>
              </a:defRPr>
            </a:lvl2pPr>
            <a:lvl3pPr marL="0" indent="0" algn="r">
              <a:spcBef>
                <a:spcPts val="0"/>
              </a:spcBef>
              <a:buNone/>
              <a:tabLst/>
              <a:defRPr sz="1800" b="1">
                <a:solidFill>
                  <a:schemeClr val="bg1"/>
                </a:solidFill>
                <a:latin typeface="Lucida Calligraphy" pitchFamily="66" charset="0"/>
              </a:defRPr>
            </a:lvl3pPr>
            <a:lvl4pPr marL="0" indent="0" algn="r">
              <a:spcBef>
                <a:spcPts val="0"/>
              </a:spcBef>
              <a:buNone/>
              <a:tabLst/>
              <a:defRPr sz="1200" b="1">
                <a:solidFill>
                  <a:schemeClr val="bg1"/>
                </a:solidFill>
                <a:latin typeface="Lucida Calligraphy" pitchFamily="66" charset="0"/>
              </a:defRPr>
            </a:lvl4pPr>
            <a:lvl5pPr marL="0" indent="0" algn="r">
              <a:spcBef>
                <a:spcPts val="0"/>
              </a:spcBef>
              <a:buNone/>
              <a:tabLst/>
              <a:defRPr sz="2000" b="1">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5962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munion">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5181600" y="2590800"/>
            <a:ext cx="3733800" cy="3657600"/>
          </a:xfrm>
          <a:prstGeom prst="rect">
            <a:avLst/>
          </a:prstGeom>
          <a:noFill/>
        </p:spPr>
        <p:txBody>
          <a:bodyPr lIns="274320" tIns="182880" rIns="274320" bIns="182880" anchor="ctr"/>
          <a:lstStyle>
            <a:lvl1pPr marL="0" indent="0" algn="ctr">
              <a:spcBef>
                <a:spcPts val="0"/>
              </a:spcBef>
              <a:buNone/>
              <a:tabLst/>
              <a:defRPr sz="4000" b="1" baseline="0">
                <a:solidFill>
                  <a:schemeClr val="bg1"/>
                </a:solidFill>
                <a:latin typeface="Lucida Calligraphy" panose="03010101010101010101" pitchFamily="66" charset="0"/>
              </a:defRPr>
            </a:lvl1pPr>
            <a:lvl2pPr marL="0" indent="0" algn="ctr">
              <a:spcBef>
                <a:spcPts val="0"/>
              </a:spcBef>
              <a:buNone/>
              <a:tabLst/>
              <a:defRPr sz="3200" b="1" baseline="0">
                <a:solidFill>
                  <a:schemeClr val="bg1"/>
                </a:solidFill>
                <a:latin typeface="Lucida Calligraphy" panose="03010101010101010101" pitchFamily="66" charset="0"/>
              </a:defRPr>
            </a:lvl2pPr>
            <a:lvl3pPr marL="0" indent="0" algn="r">
              <a:spcBef>
                <a:spcPts val="0"/>
              </a:spcBef>
              <a:buNone/>
              <a:tabLst/>
              <a:defRPr sz="2000" b="1" baseline="0">
                <a:solidFill>
                  <a:schemeClr val="bg1"/>
                </a:solidFill>
                <a:latin typeface="Lucida Calligraphy" panose="03010101010101010101" pitchFamily="66" charset="0"/>
              </a:defRPr>
            </a:lvl3pPr>
            <a:lvl4pPr marL="0" indent="0" algn="r">
              <a:spcBef>
                <a:spcPts val="0"/>
              </a:spcBef>
              <a:buNone/>
              <a:tabLst/>
              <a:defRPr sz="1200" b="1" baseline="0">
                <a:solidFill>
                  <a:schemeClr val="bg1"/>
                </a:solidFill>
                <a:latin typeface="Lucida Calligraphy" panose="03010101010101010101" pitchFamily="66" charset="0"/>
              </a:defRPr>
            </a:lvl4pPr>
            <a:lvl5pPr marL="0" indent="0" algn="r">
              <a:spcBef>
                <a:spcPts val="0"/>
              </a:spcBef>
              <a:buNone/>
              <a:tabLst/>
              <a:defRPr sz="1200" b="1" baseline="0">
                <a:solidFill>
                  <a:schemeClr val="tx1"/>
                </a:solidFill>
                <a:latin typeface="Lucida Calligraphy" panose="03010101010101010101"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83313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ong Tex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762000" y="838200"/>
            <a:ext cx="8382000" cy="6019800"/>
          </a:xfrm>
          <a:prstGeom prst="rect">
            <a:avLst/>
          </a:prstGeom>
        </p:spPr>
        <p:txBody>
          <a:bodyPr lIns="274320" tIns="91440" rIns="274320" bIns="91440" anchor="ctr"/>
          <a:lstStyle>
            <a:lvl1pPr marL="0" indent="0" algn="l">
              <a:spcBef>
                <a:spcPts val="0"/>
              </a:spcBef>
              <a:buNone/>
              <a:tabLst/>
              <a:defRPr sz="4000" b="1">
                <a:solidFill>
                  <a:schemeClr val="bg1"/>
                </a:solidFill>
                <a:latin typeface="Candara" pitchFamily="34" charset="0"/>
              </a:defRPr>
            </a:lvl1pPr>
            <a:lvl2pPr marL="0" indent="0" algn="r">
              <a:spcBef>
                <a:spcPts val="0"/>
              </a:spcBef>
              <a:buNone/>
              <a:tabLst/>
              <a:defRPr sz="1200" b="1">
                <a:solidFill>
                  <a:schemeClr val="bg1"/>
                </a:solidFill>
                <a:latin typeface="Candara" pitchFamily="34" charset="0"/>
              </a:defRPr>
            </a:lvl2pPr>
            <a:lvl3pPr marL="0" indent="0" algn="l">
              <a:spcBef>
                <a:spcPts val="0"/>
              </a:spcBef>
              <a:buNone/>
              <a:tabLst/>
              <a:defRPr sz="3600" b="1">
                <a:solidFill>
                  <a:schemeClr val="bg1"/>
                </a:solidFill>
                <a:latin typeface="Candara" pitchFamily="34" charset="0"/>
              </a:defRPr>
            </a:lvl3pPr>
            <a:lvl4pPr marL="0" indent="0" algn="l">
              <a:spcBef>
                <a:spcPts val="0"/>
              </a:spcBef>
              <a:buNone/>
              <a:tabLst/>
              <a:defRPr sz="3200" b="1">
                <a:solidFill>
                  <a:schemeClr val="bg1"/>
                </a:solidFill>
                <a:latin typeface="Candara" pitchFamily="34" charset="0"/>
              </a:defRPr>
            </a:lvl4pPr>
            <a:lvl5pPr marL="0" indent="0" algn="l">
              <a:spcBef>
                <a:spcPts val="0"/>
              </a:spcBef>
              <a:buNone/>
              <a:tabLst/>
              <a:defRPr sz="2800" b="1">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94486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ong Title ">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90600" y="2133600"/>
            <a:ext cx="8153400" cy="4724400"/>
          </a:xfrm>
          <a:prstGeom prst="rect">
            <a:avLst/>
          </a:prstGeom>
        </p:spPr>
        <p:txBody>
          <a:bodyPr anchor="ctr"/>
          <a:lstStyle>
            <a:lvl1pPr marL="0" indent="0" algn="ctr">
              <a:spcBef>
                <a:spcPts val="0"/>
              </a:spcBef>
              <a:buNone/>
              <a:tabLst/>
              <a:defRPr sz="4000" b="1" i="0">
                <a:solidFill>
                  <a:schemeClr val="bg1"/>
                </a:solidFill>
                <a:latin typeface="Lucida Calligraphy" pitchFamily="66" charset="0"/>
              </a:defRPr>
            </a:lvl1pPr>
            <a:lvl2pPr marL="0" indent="0" algn="ctr">
              <a:spcBef>
                <a:spcPts val="0"/>
              </a:spcBef>
              <a:buNone/>
              <a:tabLst/>
              <a:defRPr sz="3200" b="1">
                <a:solidFill>
                  <a:schemeClr val="bg1"/>
                </a:solidFill>
                <a:latin typeface="Lucida Calligraphy" pitchFamily="66" charset="0"/>
              </a:defRPr>
            </a:lvl2pPr>
            <a:lvl3pPr marL="0" indent="0" algn="r">
              <a:spcBef>
                <a:spcPts val="0"/>
              </a:spcBef>
              <a:buNone/>
              <a:tabLst/>
              <a:defRPr sz="1800" b="1">
                <a:solidFill>
                  <a:schemeClr val="bg1"/>
                </a:solidFill>
                <a:latin typeface="Lucida Calligraphy" pitchFamily="66" charset="0"/>
              </a:defRPr>
            </a:lvl3pPr>
            <a:lvl4pPr marL="0" indent="0" algn="r">
              <a:spcBef>
                <a:spcPts val="0"/>
              </a:spcBef>
              <a:buNone/>
              <a:tabLst/>
              <a:defRPr sz="1200" b="1">
                <a:solidFill>
                  <a:schemeClr val="bg1"/>
                </a:solidFill>
                <a:latin typeface="Lucida Calligraphy" pitchFamily="66" charset="0"/>
              </a:defRPr>
            </a:lvl4pPr>
            <a:lvl5pPr marL="0" indent="0" algn="r">
              <a:spcBef>
                <a:spcPts val="0"/>
              </a:spcBef>
              <a:buNone/>
              <a:tabLst/>
              <a:defRPr sz="2000" b="1">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02195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ong Tex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90600" y="2133600"/>
            <a:ext cx="8153400" cy="4724400"/>
          </a:xfrm>
          <a:prstGeom prst="rect">
            <a:avLst/>
          </a:prstGeom>
        </p:spPr>
        <p:txBody>
          <a:bodyPr lIns="274320" tIns="91440" rIns="274320" bIns="91440" anchor="ctr"/>
          <a:lstStyle>
            <a:lvl1pPr marL="0" indent="0" algn="l">
              <a:spcBef>
                <a:spcPts val="0"/>
              </a:spcBef>
              <a:buNone/>
              <a:tabLst/>
              <a:defRPr sz="4000" b="1">
                <a:solidFill>
                  <a:schemeClr val="bg1"/>
                </a:solidFill>
                <a:latin typeface="Candara" pitchFamily="34" charset="0"/>
              </a:defRPr>
            </a:lvl1pPr>
            <a:lvl2pPr marL="0" indent="0" algn="r">
              <a:spcBef>
                <a:spcPts val="0"/>
              </a:spcBef>
              <a:buNone/>
              <a:tabLst/>
              <a:defRPr sz="1200" b="1">
                <a:solidFill>
                  <a:schemeClr val="bg1"/>
                </a:solidFill>
                <a:latin typeface="Candara" pitchFamily="34" charset="0"/>
              </a:defRPr>
            </a:lvl2pPr>
            <a:lvl3pPr marL="0" indent="0" algn="l">
              <a:spcBef>
                <a:spcPts val="0"/>
              </a:spcBef>
              <a:buNone/>
              <a:tabLst/>
              <a:defRPr sz="3600" b="1">
                <a:solidFill>
                  <a:schemeClr val="bg1"/>
                </a:solidFill>
                <a:latin typeface="Candara" pitchFamily="34" charset="0"/>
              </a:defRPr>
            </a:lvl3pPr>
            <a:lvl4pPr marL="0" indent="0" algn="l">
              <a:spcBef>
                <a:spcPts val="0"/>
              </a:spcBef>
              <a:buNone/>
              <a:tabLst/>
              <a:defRPr sz="3200" b="1">
                <a:solidFill>
                  <a:schemeClr val="bg1"/>
                </a:solidFill>
                <a:latin typeface="Candara" pitchFamily="34" charset="0"/>
              </a:defRPr>
            </a:lvl4pPr>
            <a:lvl5pPr marL="0" indent="0" algn="l">
              <a:spcBef>
                <a:spcPts val="0"/>
              </a:spcBef>
              <a:buNone/>
              <a:tabLst/>
              <a:defRPr sz="2800" b="1">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97075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1066800" y="1447800"/>
            <a:ext cx="7772400" cy="5410200"/>
          </a:xfrm>
          <a:prstGeom prst="rect">
            <a:avLst/>
          </a:prstGeom>
        </p:spPr>
        <p:txBody>
          <a:bodyPr anchor="ctr"/>
          <a:lstStyle>
            <a:lvl1pPr marL="0" indent="0" algn="ctr">
              <a:spcBef>
                <a:spcPts val="0"/>
              </a:spcBef>
              <a:buNone/>
              <a:tabLst/>
              <a:defRPr sz="4000" b="1" i="0">
                <a:solidFill>
                  <a:schemeClr val="bg1"/>
                </a:solidFill>
                <a:latin typeface="Lucida Calligraphy" pitchFamily="66" charset="0"/>
              </a:defRPr>
            </a:lvl1pPr>
            <a:lvl2pPr marL="0" indent="0" algn="ctr">
              <a:spcBef>
                <a:spcPts val="0"/>
              </a:spcBef>
              <a:buNone/>
              <a:tabLst/>
              <a:defRPr sz="3200" b="1">
                <a:solidFill>
                  <a:schemeClr val="bg1"/>
                </a:solidFill>
                <a:latin typeface="Lucida Calligraphy" pitchFamily="66" charset="0"/>
              </a:defRPr>
            </a:lvl2pPr>
            <a:lvl3pPr marL="0" indent="0" algn="r">
              <a:spcBef>
                <a:spcPts val="0"/>
              </a:spcBef>
              <a:buNone/>
              <a:tabLst/>
              <a:defRPr sz="1800" b="1">
                <a:solidFill>
                  <a:schemeClr val="bg1"/>
                </a:solidFill>
                <a:latin typeface="Lucida Calligraphy" pitchFamily="66" charset="0"/>
              </a:defRPr>
            </a:lvl3pPr>
            <a:lvl4pPr marL="0" indent="0" algn="r">
              <a:spcBef>
                <a:spcPts val="0"/>
              </a:spcBef>
              <a:buNone/>
              <a:tabLst/>
              <a:defRPr sz="1200" b="1">
                <a:solidFill>
                  <a:schemeClr val="bg1"/>
                </a:solidFill>
                <a:latin typeface="Lucida Calligraphy" pitchFamily="66" charset="0"/>
              </a:defRPr>
            </a:lvl4pPr>
            <a:lvl5pPr marL="0" indent="0" algn="r">
              <a:spcBef>
                <a:spcPts val="0"/>
              </a:spcBef>
              <a:buNone/>
              <a:tabLst/>
              <a:defRPr sz="2000" b="1">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87628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90600" y="2362200"/>
            <a:ext cx="7848600" cy="4495800"/>
          </a:xfrm>
          <a:prstGeom prst="rect">
            <a:avLst/>
          </a:prstGeom>
        </p:spPr>
        <p:txBody>
          <a:bodyPr lIns="274320" tIns="91440" rIns="274320" bIns="91440" anchor="ctr"/>
          <a:lstStyle>
            <a:lvl1pPr marL="0" indent="0" algn="l">
              <a:spcBef>
                <a:spcPts val="0"/>
              </a:spcBef>
              <a:buNone/>
              <a:tabLst/>
              <a:defRPr sz="4000" b="1">
                <a:solidFill>
                  <a:schemeClr val="bg1"/>
                </a:solidFill>
                <a:latin typeface="Candara" pitchFamily="34" charset="0"/>
              </a:defRPr>
            </a:lvl1pPr>
            <a:lvl2pPr marL="0" indent="0" algn="r">
              <a:spcBef>
                <a:spcPts val="0"/>
              </a:spcBef>
              <a:buNone/>
              <a:tabLst/>
              <a:defRPr sz="1200" b="1">
                <a:solidFill>
                  <a:schemeClr val="bg1"/>
                </a:solidFill>
                <a:latin typeface="Candara" pitchFamily="34" charset="0"/>
              </a:defRPr>
            </a:lvl2pPr>
            <a:lvl3pPr marL="0" indent="0" algn="l">
              <a:spcBef>
                <a:spcPts val="0"/>
              </a:spcBef>
              <a:buNone/>
              <a:tabLst/>
              <a:defRPr sz="3600" b="1">
                <a:solidFill>
                  <a:schemeClr val="bg1"/>
                </a:solidFill>
                <a:latin typeface="Candara" pitchFamily="34" charset="0"/>
              </a:defRPr>
            </a:lvl3pPr>
            <a:lvl4pPr marL="0" indent="0" algn="l">
              <a:spcBef>
                <a:spcPts val="0"/>
              </a:spcBef>
              <a:buNone/>
              <a:tabLst/>
              <a:defRPr sz="3200" b="1">
                <a:solidFill>
                  <a:schemeClr val="bg1"/>
                </a:solidFill>
                <a:latin typeface="Candara" pitchFamily="34" charset="0"/>
              </a:defRPr>
            </a:lvl4pPr>
            <a:lvl5pPr marL="0" indent="0" algn="l">
              <a:spcBef>
                <a:spcPts val="0"/>
              </a:spcBef>
              <a:buNone/>
              <a:tabLst/>
              <a:defRPr sz="2800" b="1">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06310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0"/>
            <a:ext cx="8610600" cy="6858000"/>
          </a:xfrm>
          <a:prstGeom prst="rect">
            <a:avLst/>
          </a:prstGeom>
        </p:spPr>
        <p:txBody>
          <a:bodyPr anchor="ctr"/>
          <a:lstStyle>
            <a:lvl1pPr marL="0" indent="0" algn="ctr">
              <a:spcBef>
                <a:spcPts val="0"/>
              </a:spcBef>
              <a:buNone/>
              <a:tabLst/>
              <a:defRPr sz="4000" b="0" i="0">
                <a:solidFill>
                  <a:schemeClr val="bg1"/>
                </a:solidFill>
                <a:latin typeface="Lucida Calligraphy" pitchFamily="66" charset="0"/>
              </a:defRPr>
            </a:lvl1pPr>
            <a:lvl2pPr marL="0" indent="0" algn="ctr">
              <a:spcBef>
                <a:spcPts val="0"/>
              </a:spcBef>
              <a:buNone/>
              <a:tabLst/>
              <a:defRPr sz="3200" b="0">
                <a:solidFill>
                  <a:schemeClr val="bg1"/>
                </a:solidFill>
                <a:latin typeface="Lucida Calligraphy" pitchFamily="66" charset="0"/>
              </a:defRPr>
            </a:lvl2pPr>
            <a:lvl3pPr marL="0" indent="0" algn="r">
              <a:spcBef>
                <a:spcPts val="0"/>
              </a:spcBef>
              <a:buNone/>
              <a:tabLst/>
              <a:defRPr sz="1800" b="0">
                <a:solidFill>
                  <a:schemeClr val="bg1"/>
                </a:solidFill>
                <a:latin typeface="Lucida Calligraphy" pitchFamily="66" charset="0"/>
              </a:defRPr>
            </a:lvl3pPr>
            <a:lvl4pPr marL="0" indent="0" algn="r">
              <a:spcBef>
                <a:spcPts val="0"/>
              </a:spcBef>
              <a:buNone/>
              <a:tabLst/>
              <a:defRPr sz="1200" b="0">
                <a:solidFill>
                  <a:schemeClr val="bg1"/>
                </a:solidFill>
                <a:latin typeface="Lucida Calligraphy" pitchFamily="66" charset="0"/>
              </a:defRPr>
            </a:lvl4pPr>
            <a:lvl5pPr marL="0" indent="0" algn="r">
              <a:spcBef>
                <a:spcPts val="0"/>
              </a:spcBef>
              <a:buNone/>
              <a:tabLst/>
              <a:defRPr sz="2000" b="0">
                <a:solidFill>
                  <a:schemeClr val="bg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08399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0"/>
            <a:ext cx="8458200" cy="6858000"/>
          </a:xfrm>
          <a:prstGeom prst="rect">
            <a:avLst/>
          </a:prstGeom>
        </p:spPr>
        <p:txBody>
          <a:bodyPr lIns="274320" tIns="91440" rIns="274320" bIns="91440" anchor="ctr"/>
          <a:lstStyle>
            <a:lvl1pPr marL="0" indent="0" algn="l">
              <a:spcBef>
                <a:spcPts val="0"/>
              </a:spcBef>
              <a:buNone/>
              <a:tabLst/>
              <a:defRPr sz="4000" b="0">
                <a:solidFill>
                  <a:schemeClr val="bg1"/>
                </a:solidFill>
                <a:latin typeface="Candara" pitchFamily="34" charset="0"/>
              </a:defRPr>
            </a:lvl1pPr>
            <a:lvl2pPr marL="0" indent="0" algn="r">
              <a:spcBef>
                <a:spcPts val="0"/>
              </a:spcBef>
              <a:buNone/>
              <a:tabLst/>
              <a:defRPr sz="1200" b="0">
                <a:solidFill>
                  <a:schemeClr val="bg1"/>
                </a:solidFill>
                <a:latin typeface="Candara" pitchFamily="34" charset="0"/>
              </a:defRPr>
            </a:lvl2pPr>
            <a:lvl3pPr marL="0" indent="0" algn="l">
              <a:spcBef>
                <a:spcPts val="0"/>
              </a:spcBef>
              <a:buNone/>
              <a:tabLst/>
              <a:defRPr sz="3600" b="0">
                <a:solidFill>
                  <a:schemeClr val="bg1"/>
                </a:solidFill>
                <a:latin typeface="Candara" pitchFamily="34" charset="0"/>
              </a:defRPr>
            </a:lvl3pPr>
            <a:lvl4pPr marL="0" indent="0" algn="l">
              <a:spcBef>
                <a:spcPts val="0"/>
              </a:spcBef>
              <a:buNone/>
              <a:tabLst/>
              <a:defRPr sz="3200" b="0">
                <a:solidFill>
                  <a:schemeClr val="bg1"/>
                </a:solidFill>
                <a:latin typeface="Candara" pitchFamily="34" charset="0"/>
              </a:defRPr>
            </a:lvl4pPr>
            <a:lvl5pPr marL="0" indent="0" algn="l">
              <a:spcBef>
                <a:spcPts val="0"/>
              </a:spcBef>
              <a:buNone/>
              <a:tabLst/>
              <a:defRPr sz="2800" b="0">
                <a:solidFill>
                  <a:schemeClr val="bg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53229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3600" b="1">
                <a:solidFill>
                  <a:schemeClr val="tx1"/>
                </a:solidFill>
                <a:latin typeface="Lucida Calligraphy" pitchFamily="66" charset="0"/>
              </a:defRPr>
            </a:lvl2pPr>
            <a:lvl3pPr marL="0" indent="0" algn="ctr">
              <a:spcBef>
                <a:spcPts val="0"/>
              </a:spcBef>
              <a:buNone/>
              <a:tabLst/>
              <a:defRPr sz="2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5609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305800" cy="68580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0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36773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1066800" y="0"/>
            <a:ext cx="8077200" cy="68580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3200" b="1">
                <a:solidFill>
                  <a:schemeClr val="tx1"/>
                </a:solidFill>
                <a:latin typeface="Lucida Calligraphy" pitchFamily="66" charset="0"/>
              </a:defRPr>
            </a:lvl2pPr>
            <a:lvl3pPr marL="0" indent="0" algn="r">
              <a:spcBef>
                <a:spcPts val="0"/>
              </a:spcBef>
              <a:buNone/>
              <a:tabLst/>
              <a:defRPr sz="1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8398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ildren's Moment">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85204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90600" y="0"/>
            <a:ext cx="8153400" cy="68580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8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58218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ong Title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0" y="0"/>
            <a:ext cx="4572000" cy="6858000"/>
          </a:xfrm>
          <a:prstGeom prst="rect">
            <a:avLst/>
          </a:prstGeom>
        </p:spPr>
        <p:txBody>
          <a:bodyPr anchor="ctr"/>
          <a:lstStyle>
            <a:lvl1pPr marL="0" indent="0" algn="ctr">
              <a:spcBef>
                <a:spcPts val="0"/>
              </a:spcBef>
              <a:buNone/>
              <a:tabLst/>
              <a:defRPr sz="4000" b="1" i="0">
                <a:solidFill>
                  <a:schemeClr val="tx1"/>
                </a:solidFill>
                <a:latin typeface="Lucida Calligraphy" pitchFamily="66" charset="0"/>
              </a:defRPr>
            </a:lvl1pPr>
            <a:lvl2pPr marL="0" indent="0" algn="ctr">
              <a:spcBef>
                <a:spcPts val="0"/>
              </a:spcBef>
              <a:buNone/>
              <a:tabLst/>
              <a:defRPr sz="3200" b="1">
                <a:solidFill>
                  <a:schemeClr val="tx1"/>
                </a:solidFill>
                <a:latin typeface="Lucida Calligraphy" pitchFamily="66" charset="0"/>
              </a:defRPr>
            </a:lvl2pPr>
            <a:lvl3pPr marL="0" indent="0" algn="r">
              <a:spcBef>
                <a:spcPts val="0"/>
              </a:spcBef>
              <a:buNone/>
              <a:tabLst/>
              <a:defRPr sz="1800" b="1">
                <a:solidFill>
                  <a:schemeClr val="tx1"/>
                </a:solidFill>
                <a:latin typeface="Lucida Calligraphy" pitchFamily="66" charset="0"/>
              </a:defRPr>
            </a:lvl3pPr>
            <a:lvl4pPr marL="0" indent="0" algn="r">
              <a:spcBef>
                <a:spcPts val="0"/>
              </a:spcBef>
              <a:buNone/>
              <a:tabLst/>
              <a:defRPr sz="1200" b="1">
                <a:solidFill>
                  <a:schemeClr val="tx1"/>
                </a:solidFill>
                <a:latin typeface="Lucida Calligraphy" pitchFamily="66" charset="0"/>
              </a:defRPr>
            </a:lvl4pPr>
            <a:lvl5pPr marL="0" indent="0" algn="r">
              <a:spcBef>
                <a:spcPts val="0"/>
              </a:spcBef>
              <a:buNone/>
              <a:tabLst/>
              <a:defRPr sz="2000" b="1">
                <a:solidFill>
                  <a:schemeClr val="tx1"/>
                </a:solidFill>
                <a:latin typeface="Lucida Calligraphy"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14170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ong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0" y="0"/>
            <a:ext cx="4572000" cy="6858000"/>
          </a:xfrm>
          <a:prstGeom prst="rect">
            <a:avLst/>
          </a:prstGeom>
        </p:spPr>
        <p:txBody>
          <a:bodyPr lIns="274320" tIns="91440" rIns="274320" bIns="91440" anchor="ctr"/>
          <a:lstStyle>
            <a:lvl1pPr marL="0" indent="0" algn="l">
              <a:spcBef>
                <a:spcPts val="0"/>
              </a:spcBef>
              <a:buNone/>
              <a:tabLst/>
              <a:defRPr sz="4000" b="1">
                <a:solidFill>
                  <a:schemeClr val="tx1"/>
                </a:solidFill>
                <a:latin typeface="Candara" pitchFamily="34" charset="0"/>
              </a:defRPr>
            </a:lvl1pPr>
            <a:lvl2pPr marL="0" indent="0" algn="r">
              <a:spcBef>
                <a:spcPts val="0"/>
              </a:spcBef>
              <a:buNone/>
              <a:tabLst/>
              <a:defRPr sz="1200" b="1">
                <a:solidFill>
                  <a:schemeClr val="tx1"/>
                </a:solidFill>
                <a:latin typeface="Candara" pitchFamily="34" charset="0"/>
              </a:defRPr>
            </a:lvl2pPr>
            <a:lvl3pPr marL="0" indent="0" algn="l">
              <a:spcBef>
                <a:spcPts val="0"/>
              </a:spcBef>
              <a:buNone/>
              <a:tabLst/>
              <a:defRPr sz="3600" b="1">
                <a:solidFill>
                  <a:schemeClr val="tx1"/>
                </a:solidFill>
                <a:latin typeface="Candara" pitchFamily="34" charset="0"/>
              </a:defRPr>
            </a:lvl3pPr>
            <a:lvl4pPr marL="0" indent="0" algn="l">
              <a:spcBef>
                <a:spcPts val="0"/>
              </a:spcBef>
              <a:buNone/>
              <a:tabLst/>
              <a:defRPr sz="3200" b="1">
                <a:solidFill>
                  <a:schemeClr val="tx1"/>
                </a:solidFill>
                <a:latin typeface="Candara" pitchFamily="34" charset="0"/>
              </a:defRPr>
            </a:lvl4pPr>
            <a:lvl5pPr marL="0" indent="0" algn="l">
              <a:spcBef>
                <a:spcPts val="0"/>
              </a:spcBef>
              <a:buNone/>
              <a:tabLst/>
              <a:defRPr sz="2800" b="1">
                <a:solidFill>
                  <a:schemeClr val="tx1"/>
                </a:solidFill>
                <a:latin typeface="Candar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83539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6223549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11435638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AE3969-D1D1-4C9C-9162-BF2F454963E8}"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16280038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AE3969-D1D1-4C9C-9162-BF2F454963E8}"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37252621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AE3969-D1D1-4C9C-9162-BF2F454963E8}"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16825042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AE3969-D1D1-4C9C-9162-BF2F454963E8}"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41282035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AE3969-D1D1-4C9C-9162-BF2F454963E8}"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6C0F4-EE4D-48C1-8F84-2CAFE6E2F5D8}" type="slidenum">
              <a:rPr lang="en-US" smtClean="0"/>
              <a:t>‹#›</a:t>
            </a:fld>
            <a:endParaRPr lang="en-US"/>
          </a:p>
        </p:txBody>
      </p:sp>
    </p:spTree>
    <p:extLst>
      <p:ext uri="{BB962C8B-B14F-4D97-AF65-F5344CB8AC3E}">
        <p14:creationId xmlns:p14="http://schemas.microsoft.com/office/powerpoint/2010/main" val="33052621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14.jp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15.jp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image" Target="../media/image16.jp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17.jp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image" Target="../media/image18.jp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image" Target="../media/image19.jpe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image" Target="../media/image20.pn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image" Target="../media/image21.jpe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12.jpg"/><Relationship Id="rId5" Type="http://schemas.microsoft.com/office/2007/relationships/hdphoto" Target="../media/hdphoto2.wdp"/><Relationship Id="rId4" Type="http://schemas.openxmlformats.org/officeDocument/2006/relationships/image" Target="../media/image22.png"/></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image" Target="../media/image23.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image" Target="../media/image24.jpeg"/></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62.xml"/><Relationship Id="rId1" Type="http://schemas.openxmlformats.org/officeDocument/2006/relationships/slideLayout" Target="../slideLayouts/slideLayout61.xml"/><Relationship Id="rId5" Type="http://schemas.microsoft.com/office/2007/relationships/hdphoto" Target="../media/hdphoto3.wdp"/><Relationship Id="rId4" Type="http://schemas.openxmlformats.org/officeDocument/2006/relationships/image" Target="../media/image25.png"/></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microsoft.com/office/2007/relationships/hdphoto" Target="../media/hdphoto4.wdp"/><Relationship Id="rId4" Type="http://schemas.openxmlformats.org/officeDocument/2006/relationships/image" Target="../media/image26.jpeg"/></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image" Target="../media/image27.png"/></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68.xml"/><Relationship Id="rId1" Type="http://schemas.openxmlformats.org/officeDocument/2006/relationships/slideLayout" Target="../slideLayouts/slideLayout67.xml"/><Relationship Id="rId4" Type="http://schemas.openxmlformats.org/officeDocument/2006/relationships/image" Target="../media/image28.jpeg"/></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4" Type="http://schemas.openxmlformats.org/officeDocument/2006/relationships/image" Target="../media/image29.jpeg"/></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image" Target="../media/image30.jpeg"/></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4" Type="http://schemas.openxmlformats.org/officeDocument/2006/relationships/image" Target="../media/image31.jpeg"/></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image" Target="../media/image32.jpg"/><Relationship Id="rId5" Type="http://schemas.openxmlformats.org/officeDocument/2006/relationships/theme" Target="../theme/theme28.xml"/><Relationship Id="rId4" Type="http://schemas.openxmlformats.org/officeDocument/2006/relationships/slideLayout" Target="../slideLayouts/slideLayout7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image" Target="../media/image16.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4" Type="http://schemas.openxmlformats.org/officeDocument/2006/relationships/image" Target="../media/image33.jpeg"/></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84.xml"/><Relationship Id="rId1" Type="http://schemas.openxmlformats.org/officeDocument/2006/relationships/slideLayout" Target="../slideLayouts/slideLayout83.xml"/><Relationship Id="rId4" Type="http://schemas.openxmlformats.org/officeDocument/2006/relationships/image" Target="../media/image34.jpeg"/></Relationships>
</file>

<file path=ppt/slideMasters/_rels/slideMaster32.xml.rels><?xml version="1.0" encoding="UTF-8" standalone="yes"?>
<Relationships xmlns="http://schemas.openxmlformats.org/package/2006/relationships"><Relationship Id="rId3" Type="http://schemas.openxmlformats.org/officeDocument/2006/relationships/theme" Target="../theme/theme32.xml"/><Relationship Id="rId2" Type="http://schemas.openxmlformats.org/officeDocument/2006/relationships/slideLayout" Target="../slideLayouts/slideLayout86.xml"/><Relationship Id="rId1" Type="http://schemas.openxmlformats.org/officeDocument/2006/relationships/slideLayout" Target="../slideLayouts/slideLayout85.xml"/><Relationship Id="rId4" Type="http://schemas.openxmlformats.org/officeDocument/2006/relationships/image" Target="../media/image35.jpg"/></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4" Type="http://schemas.openxmlformats.org/officeDocument/2006/relationships/image" Target="../media/image36.jpeg"/></Relationships>
</file>

<file path=ppt/slideMasters/_rels/slideMaster34.xml.rels><?xml version="1.0" encoding="UTF-8" standalone="yes"?>
<Relationships xmlns="http://schemas.openxmlformats.org/package/2006/relationships"><Relationship Id="rId3" Type="http://schemas.openxmlformats.org/officeDocument/2006/relationships/theme" Target="../theme/theme34.xml"/><Relationship Id="rId2" Type="http://schemas.openxmlformats.org/officeDocument/2006/relationships/slideLayout" Target="../slideLayouts/slideLayout90.xml"/><Relationship Id="rId1" Type="http://schemas.openxmlformats.org/officeDocument/2006/relationships/slideLayout" Target="../slideLayouts/slideLayout89.xml"/><Relationship Id="rId5" Type="http://schemas.microsoft.com/office/2007/relationships/hdphoto" Target="../media/hdphoto5.wdp"/><Relationship Id="rId4" Type="http://schemas.openxmlformats.org/officeDocument/2006/relationships/image" Target="../media/image37.jpeg"/></Relationships>
</file>

<file path=ppt/slideMasters/_rels/slideMaster35.xml.rels><?xml version="1.0" encoding="UTF-8" standalone="yes"?>
<Relationships xmlns="http://schemas.openxmlformats.org/package/2006/relationships"><Relationship Id="rId3" Type="http://schemas.openxmlformats.org/officeDocument/2006/relationships/theme" Target="../theme/theme35.xml"/><Relationship Id="rId2" Type="http://schemas.openxmlformats.org/officeDocument/2006/relationships/slideLayout" Target="../slideLayouts/slideLayout92.xml"/><Relationship Id="rId1" Type="http://schemas.openxmlformats.org/officeDocument/2006/relationships/slideLayout" Target="../slideLayouts/slideLayout91.xml"/><Relationship Id="rId4" Type="http://schemas.openxmlformats.org/officeDocument/2006/relationships/image" Target="../media/image38.jpe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theme" Target="../theme/theme36.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theme" Target="../theme/theme37.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38.xml"/><Relationship Id="rId1" Type="http://schemas.openxmlformats.org/officeDocument/2006/relationships/slideLayout" Target="../slideLayouts/slideLayout133.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theme" Target="../theme/theme39.xml"/><Relationship Id="rId1" Type="http://schemas.openxmlformats.org/officeDocument/2006/relationships/slideLayout" Target="../slideLayouts/slideLayout1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microsoft.com/office/2007/relationships/hdphoto" Target="../media/hdphoto1.wdp"/><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theme" Target="../theme/theme4.xml"/><Relationship Id="rId4" Type="http://schemas.openxmlformats.org/officeDocument/2006/relationships/slideLayout" Target="../slideLayouts/slideLayout22.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5" Type="http://schemas.microsoft.com/office/2007/relationships/hdphoto" Target="../media/hdphoto6.wdp"/><Relationship Id="rId4" Type="http://schemas.openxmlformats.org/officeDocument/2006/relationships/image" Target="../media/image40.png"/></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4" Type="http://schemas.openxmlformats.org/officeDocument/2006/relationships/image" Target="../media/image41.png"/></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4" Type="http://schemas.openxmlformats.org/officeDocument/2006/relationships/image" Target="../media/image42.jpg"/></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4" Type="http://schemas.openxmlformats.org/officeDocument/2006/relationships/image" Target="../media/image43.png"/></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143.xml"/></Relationships>
</file>

<file path=ppt/slideMasters/_rels/slideMaster45.xml.rels><?xml version="1.0" encoding="UTF-8" standalone="yes"?>
<Relationships xmlns="http://schemas.openxmlformats.org/package/2006/relationships"><Relationship Id="rId3" Type="http://schemas.openxmlformats.org/officeDocument/2006/relationships/theme" Target="../theme/theme4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5" Type="http://schemas.microsoft.com/office/2007/relationships/hdphoto" Target="../media/hdphoto7.wdp"/><Relationship Id="rId4" Type="http://schemas.openxmlformats.org/officeDocument/2006/relationships/image" Target="../media/image44.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1.jpg"/><Relationship Id="rId5" Type="http://schemas.openxmlformats.org/officeDocument/2006/relationships/theme" Target="../theme/theme6.xml"/><Relationship Id="rId4"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12.jp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56" r:id="rId4"/>
    <p:sldLayoutId id="2147484663" r:id="rId5"/>
    <p:sldLayoutId id="2147484664" r:id="rId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877403"/>
      </p:ext>
    </p:extLst>
  </p:cSld>
  <p:clrMap bg1="lt1" tx1="dk1" bg2="lt2" tx2="dk2" accent1="accent1" accent2="accent2" accent3="accent3" accent4="accent4" accent5="accent5" accent6="accent6" hlink="hlink" folHlink="folHlink"/>
  <p:sldLayoutIdLst>
    <p:sldLayoutId id="2147484862" r:id="rId1"/>
    <p:sldLayoutId id="214748486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916853"/>
      </p:ext>
    </p:extLst>
  </p:cSld>
  <p:clrMap bg1="lt1" tx1="dk1" bg2="lt2" tx2="dk2" accent1="accent1" accent2="accent2" accent3="accent3" accent4="accent4" accent5="accent5" accent6="accent6" hlink="hlink" folHlink="folHlink"/>
  <p:sldLayoutIdLst>
    <p:sldLayoutId id="2147484892" r:id="rId1"/>
    <p:sldLayoutId id="214748489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243604"/>
      </p:ext>
    </p:extLst>
  </p:cSld>
  <p:clrMap bg1="lt1" tx1="dk1" bg2="lt2" tx2="dk2" accent1="accent1" accent2="accent2" accent3="accent3" accent4="accent4" accent5="accent5" accent6="accent6" hlink="hlink" folHlink="folHlink"/>
  <p:sldLayoutIdLst>
    <p:sldLayoutId id="2147484895" r:id="rId1"/>
    <p:sldLayoutId id="214748489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773441"/>
      </p:ext>
    </p:extLst>
  </p:cSld>
  <p:clrMap bg1="lt1" tx1="dk1" bg2="lt2" tx2="dk2" accent1="accent1" accent2="accent2" accent3="accent3" accent4="accent4" accent5="accent5" accent6="accent6" hlink="hlink" folHlink="folHlink"/>
  <p:sldLayoutIdLst>
    <p:sldLayoutId id="2147484902" r:id="rId1"/>
    <p:sldLayoutId id="214748490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344635"/>
      </p:ext>
    </p:extLst>
  </p:cSld>
  <p:clrMap bg1="lt1" tx1="dk1" bg2="lt2" tx2="dk2" accent1="accent1" accent2="accent2" accent3="accent3" accent4="accent4" accent5="accent5" accent6="accent6" hlink="hlink" folHlink="folHlink"/>
  <p:sldLayoutIdLst>
    <p:sldLayoutId id="2147484917" r:id="rId1"/>
    <p:sldLayoutId id="2147484918"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399011"/>
      </p:ext>
    </p:extLst>
  </p:cSld>
  <p:clrMap bg1="lt1" tx1="dk1" bg2="lt2" tx2="dk2" accent1="accent1" accent2="accent2" accent3="accent3" accent4="accent4" accent5="accent5" accent6="accent6" hlink="hlink" folHlink="folHlink"/>
  <p:sldLayoutIdLst>
    <p:sldLayoutId id="2147484920" r:id="rId1"/>
    <p:sldLayoutId id="2147484921"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1659912"/>
      </p:ext>
    </p:extLst>
  </p:cSld>
  <p:clrMap bg1="lt1" tx1="dk1" bg2="lt2" tx2="dk2" accent1="accent1" accent2="accent2" accent3="accent3" accent4="accent4" accent5="accent5" accent6="accent6" hlink="hlink" folHlink="folHlink"/>
  <p:sldLayoutIdLst>
    <p:sldLayoutId id="2147484929" r:id="rId1"/>
    <p:sldLayoutId id="214748493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91032E1E-5450-69A4-1984-2FB3A37F8F9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022606"/>
      </p:ext>
    </p:extLst>
  </p:cSld>
  <p:clrMap bg1="lt1" tx1="dk1" bg2="lt2" tx2="dk2" accent1="accent1" accent2="accent2" accent3="accent3" accent4="accent4" accent5="accent5" accent6="accent6" hlink="hlink" folHlink="folHlink"/>
  <p:sldLayoutIdLst>
    <p:sldLayoutId id="2147484944" r:id="rId1"/>
    <p:sldLayoutId id="2147484945"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extLst>
              <a:ext uri="{BEBA8EAE-BF5A-486C-A8C5-ECC9F3942E4B}">
                <a14:imgProps xmlns:a14="http://schemas.microsoft.com/office/drawing/2010/main">
                  <a14:imgLayer r:embed="rId5">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1648041"/>
      </p:ext>
    </p:extLst>
  </p:cSld>
  <p:clrMap bg1="lt1" tx1="dk1" bg2="lt2" tx2="dk2" accent1="accent1" accent2="accent2" accent3="accent3" accent4="accent4" accent5="accent5" accent6="accent6" hlink="hlink" folHlink="folHlink"/>
  <p:sldLayoutIdLst>
    <p:sldLayoutId id="2147484947" r:id="rId1"/>
    <p:sldLayoutId id="2147484948" r:id="rId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280744"/>
      </p:ext>
    </p:extLst>
  </p:cSld>
  <p:clrMap bg1="lt1" tx1="dk1" bg2="lt2" tx2="dk2" accent1="accent1" accent2="accent2" accent3="accent3" accent4="accent4" accent5="accent5" accent6="accent6" hlink="hlink" folHlink="folHlink"/>
  <p:sldLayoutIdLst>
    <p:sldLayoutId id="2147484950" r:id="rId1"/>
    <p:sldLayoutId id="2147484951"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039316"/>
      </p:ext>
    </p:extLst>
  </p:cSld>
  <p:clrMap bg1="lt1" tx1="dk1" bg2="lt2" tx2="dk2" accent1="accent1" accent2="accent2" accent3="accent3" accent4="accent4" accent5="accent5" accent6="accent6" hlink="hlink" folHlink="folHlink"/>
  <p:sldLayoutIdLst>
    <p:sldLayoutId id="2147484671" r:id="rId1"/>
    <p:sldLayoutId id="2147484672" r:id="rId2"/>
    <p:sldLayoutId id="2147484673" r:id="rId3"/>
    <p:sldLayoutId id="2147484674" r:id="rId4"/>
    <p:sldLayoutId id="2147484675" r:id="rId5"/>
    <p:sldLayoutId id="2147484676" r:id="rId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03664"/>
      </p:ext>
    </p:extLst>
  </p:cSld>
  <p:clrMap bg1="lt1" tx1="dk1" bg2="lt2" tx2="dk2" accent1="accent1" accent2="accent2" accent3="accent3" accent4="accent4" accent5="accent5" accent6="accent6" hlink="hlink" folHlink="folHlink"/>
  <p:sldLayoutIdLst>
    <p:sldLayoutId id="2147484953" r:id="rId1"/>
    <p:sldLayoutId id="214748495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1">
          <a:blip r:embed="rId4" cstate="print">
            <a:extLst>
              <a:ext uri="{BEBA8EAE-BF5A-486C-A8C5-ECC9F3942E4B}">
                <a14:imgProps xmlns:a14="http://schemas.microsoft.com/office/drawing/2010/main">
                  <a14:imgLayer r:embed="rId5">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989142"/>
      </p:ext>
    </p:extLst>
  </p:cSld>
  <p:clrMap bg1="lt1" tx1="dk1" bg2="lt2" tx2="dk2" accent1="accent1" accent2="accent2" accent3="accent3" accent4="accent4" accent5="accent5" accent6="accent6" hlink="hlink" folHlink="folHlink"/>
  <p:sldLayoutIdLst>
    <p:sldLayoutId id="2147484956" r:id="rId1"/>
    <p:sldLayoutId id="2147484957"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1">
          <a:blip r:embed="rId4">
            <a:extLst>
              <a:ext uri="{BEBA8EAE-BF5A-486C-A8C5-ECC9F3942E4B}">
                <a14:imgProps xmlns:a14="http://schemas.microsoft.com/office/drawing/2010/main">
                  <a14:imgLayer r:embed="rId5">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02576"/>
      </p:ext>
    </p:extLst>
  </p:cSld>
  <p:clrMap bg1="lt1" tx1="dk1" bg2="lt2" tx2="dk2" accent1="accent1" accent2="accent2" accent3="accent3" accent4="accent4" accent5="accent5" accent6="accent6" hlink="hlink" folHlink="folHlink"/>
  <p:sldLayoutIdLst>
    <p:sldLayoutId id="2147484959" r:id="rId1"/>
    <p:sldLayoutId id="214748496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bwMode="gray">
      <p:bgPr>
        <a:solidFill>
          <a:srgbClr val="4E77C6"/>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27F2E11-25BE-E5A6-CC42-986A1F25F473}"/>
              </a:ext>
            </a:extLst>
          </p:cNvPr>
          <p:cNvPicPr>
            <a:picLocks noChangeAspect="1"/>
          </p:cNvPicPr>
          <p:nvPr userDrawn="1"/>
        </p:nvPicPr>
        <p:blipFill>
          <a:blip r:embed="rId4">
            <a:extLst>
              <a:ext uri="{28A0092B-C50C-407E-A947-70E740481C1C}">
                <a14:useLocalDpi xmlns:a14="http://schemas.microsoft.com/office/drawing/2010/main" val="0"/>
              </a:ext>
            </a:extLst>
          </a:blip>
          <a:srcRect l="10001" r="316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142352"/>
      </p:ext>
    </p:extLst>
  </p:cSld>
  <p:clrMap bg1="lt1" tx1="dk1" bg2="lt2" tx2="dk2" accent1="accent1" accent2="accent2" accent3="accent3" accent4="accent4" accent5="accent5" accent6="accent6" hlink="hlink" folHlink="folHlink"/>
  <p:sldLayoutIdLst>
    <p:sldLayoutId id="2147484962" r:id="rId1"/>
    <p:sldLayoutId id="2147484963"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407F2C38-5655-6688-CD52-CD76E2B8EEB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193833"/>
      </p:ext>
    </p:extLst>
  </p:cSld>
  <p:clrMap bg1="lt1" tx1="dk1" bg2="lt2" tx2="dk2" accent1="accent1" accent2="accent2" accent3="accent3" accent4="accent4" accent5="accent5" accent6="accent6" hlink="hlink" folHlink="folHlink"/>
  <p:sldLayoutIdLst>
    <p:sldLayoutId id="2147485003" r:id="rId1"/>
    <p:sldLayoutId id="2147485004"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solidFill>
        <a:effectLst/>
      </p:bgPr>
    </p:bg>
    <p:spTree>
      <p:nvGrpSpPr>
        <p:cNvPr id="1" name=""/>
        <p:cNvGrpSpPr/>
        <p:nvPr/>
      </p:nvGrpSpPr>
      <p:grpSpPr>
        <a:xfrm>
          <a:off x="0" y="0"/>
          <a:ext cx="0" cy="0"/>
          <a:chOff x="0" y="0"/>
          <a:chExt cx="0" cy="0"/>
        </a:xfrm>
      </p:grpSpPr>
      <p:pic>
        <p:nvPicPr>
          <p:cNvPr id="2" name="Picture 2" descr="IB-017"/>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a:xfrm>
            <a:off x="0" y="0"/>
            <a:ext cx="9144000" cy="685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1540027"/>
      </p:ext>
    </p:extLst>
  </p:cSld>
  <p:clrMap bg1="lt1" tx1="dk1" bg2="lt2" tx2="dk2" accent1="accent1" accent2="accent2" accent3="accent3" accent4="accent4" accent5="accent5" accent6="accent6" hlink="hlink" folHlink="folHlink"/>
  <p:sldLayoutIdLst>
    <p:sldLayoutId id="2147485006" r:id="rId1"/>
    <p:sldLayoutId id="2147485007"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bwMode="gray">
      <p:bgPr>
        <a:solidFill>
          <a:srgbClr val="CA812E"/>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F91A1FFC-3DEE-90C5-21D8-5ACEF48EC474}"/>
              </a:ext>
            </a:extLst>
          </p:cNvPr>
          <p:cNvPicPr>
            <a:picLocks noChangeAspect="1"/>
          </p:cNvPicPr>
          <p:nvPr userDrawn="1"/>
        </p:nvPicPr>
        <p:blipFill>
          <a:blip r:embed="rId4">
            <a:extLst>
              <a:ext uri="{28A0092B-C50C-407E-A947-70E740481C1C}">
                <a14:useLocalDpi xmlns:a14="http://schemas.microsoft.com/office/drawing/2010/main" val="0"/>
              </a:ext>
            </a:extLst>
          </a:blip>
          <a:srcRect l="2499" r="61667"/>
          <a:stretch>
            <a:fillRect/>
          </a:stretch>
        </p:blipFill>
        <p:spPr bwMode="auto">
          <a:xfrm>
            <a:off x="0" y="12700"/>
            <a:ext cx="327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884357"/>
      </p:ext>
    </p:extLst>
  </p:cSld>
  <p:clrMap bg1="lt1" tx1="dk1" bg2="lt2" tx2="dk2" accent1="accent1" accent2="accent2" accent3="accent3" accent4="accent4" accent5="accent5" accent6="accent6" hlink="hlink" folHlink="folHlink"/>
  <p:sldLayoutIdLst>
    <p:sldLayoutId id="2147485009" r:id="rId1"/>
    <p:sldLayoutId id="2147485010"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537BAA-5031-77E6-BF5E-EBF2FAD865E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149257"/>
      </p:ext>
    </p:extLst>
  </p:cSld>
  <p:clrMap bg1="lt1" tx1="dk1" bg2="lt2" tx2="dk2" accent1="accent1" accent2="accent2" accent3="accent3" accent4="accent4" accent5="accent5" accent6="accent6" hlink="hlink" folHlink="folHlink"/>
  <p:sldLayoutIdLst>
    <p:sldLayoutId id="2147485012" r:id="rId1"/>
    <p:sldLayoutId id="2147485013"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3360913"/>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102" r:id="rId3"/>
    <p:sldLayoutId id="2147485103"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3AEDED-AE0D-1560-E782-D43D94F8988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462041"/>
      </p:ext>
    </p:extLst>
  </p:cSld>
  <p:clrMap bg1="lt1" tx1="dk1" bg2="lt2" tx2="dk2" accent1="accent1" accent2="accent2" accent3="accent3" accent4="accent4" accent5="accent5" accent6="accent6" hlink="hlink" folHlink="folHlink"/>
  <p:sldLayoutIdLst>
    <p:sldLayoutId id="2147485018" r:id="rId1"/>
    <p:sldLayoutId id="2147485019"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6292195"/>
      </p:ext>
    </p:extLst>
  </p:cSld>
  <p:clrMap bg1="lt1" tx1="dk1" bg2="lt2" tx2="dk2" accent1="accent1" accent2="accent2" accent3="accent3" accent4="accent4" accent5="accent5" accent6="accent6" hlink="hlink" folHlink="folHlink"/>
  <p:sldLayoutIdLst>
    <p:sldLayoutId id="2147484710" r:id="rId1"/>
    <p:sldLayoutId id="2147484711" r:id="rId2"/>
    <p:sldLayoutId id="2147484826" r:id="rId3"/>
    <p:sldLayoutId id="2147484827" r:id="rId4"/>
    <p:sldLayoutId id="2147484828" r:id="rId5"/>
    <p:sldLayoutId id="2147484829"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A641F275-3DBC-6552-351B-60FBC7C51D9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7600"/>
      </p:ext>
    </p:extLst>
  </p:cSld>
  <p:clrMap bg1="lt1" tx1="dk1" bg2="lt2" tx2="dk2" accent1="accent1" accent2="accent2" accent3="accent3" accent4="accent4" accent5="accent5" accent6="accent6" hlink="hlink" folHlink="folHlink"/>
  <p:sldLayoutIdLst>
    <p:sldLayoutId id="2147485021" r:id="rId1"/>
    <p:sldLayoutId id="2147485022"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431474"/>
      </p:ext>
    </p:extLst>
  </p:cSld>
  <p:clrMap bg1="lt1" tx1="dk1" bg2="lt2" tx2="dk2" accent1="accent1" accent2="accent2" accent3="accent3" accent4="accent4" accent5="accent5" accent6="accent6" hlink="hlink" folHlink="folHlink"/>
  <p:sldLayoutIdLst>
    <p:sldLayoutId id="2147485026" r:id="rId1"/>
    <p:sldLayoutId id="2147485027" r:id="rId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243910"/>
      </p:ext>
    </p:extLst>
  </p:cSld>
  <p:clrMap bg1="lt1" tx1="dk1" bg2="lt2" tx2="dk2" accent1="accent1" accent2="accent2" accent3="accent3" accent4="accent4" accent5="accent5" accent6="accent6" hlink="hlink" folHlink="folHlink"/>
  <p:sldLayoutIdLst>
    <p:sldLayoutId id="2147485031" r:id="rId1"/>
    <p:sldLayoutId id="214748503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910174"/>
      </p:ext>
    </p:extLst>
  </p:cSld>
  <p:clrMap bg1="lt1" tx1="dk1" bg2="lt2" tx2="dk2" accent1="accent1" accent2="accent2" accent3="accent3" accent4="accent4" accent5="accent5" accent6="accent6" hlink="hlink" folHlink="folHlink"/>
  <p:sldLayoutIdLst>
    <p:sldLayoutId id="2147485052" r:id="rId1"/>
    <p:sldLayoutId id="214748505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1">
          <a:blip r:embed="rId4">
            <a:extLst>
              <a:ext uri="{BEBA8EAE-BF5A-486C-A8C5-ECC9F3942E4B}">
                <a14:imgProps xmlns:a14="http://schemas.microsoft.com/office/drawing/2010/main">
                  <a14:imgLayer r:embed="rId5">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215863"/>
      </p:ext>
    </p:extLst>
  </p:cSld>
  <p:clrMap bg1="lt1" tx1="dk1" bg2="lt2" tx2="dk2" accent1="accent1" accent2="accent2" accent3="accent3" accent4="accent4" accent5="accent5" accent6="accent6" hlink="hlink" folHlink="folHlink"/>
  <p:sldLayoutIdLst>
    <p:sldLayoutId id="2147485055" r:id="rId1"/>
    <p:sldLayoutId id="214748505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bwMode="gray">
      <p:bgPr>
        <a:solidFill>
          <a:srgbClr val="FBF1E5"/>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B18A89B8-1F90-D17E-629E-EAA544C272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6988"/>
            <a:ext cx="4572000"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656186"/>
      </p:ext>
    </p:extLst>
  </p:cSld>
  <p:clrMap bg1="lt1" tx1="dk1" bg2="lt2" tx2="dk2" accent1="accent1" accent2="accent2" accent3="accent3" accent4="accent4" accent5="accent5" accent6="accent6" hlink="hlink" folHlink="folHlink"/>
  <p:sldLayoutIdLst>
    <p:sldLayoutId id="2147485058" r:id="rId1"/>
    <p:sldLayoutId id="2147485059"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cxnSp>
          <p:nvCxnSpPr>
            <p:cNvPr id="7" name="Straight Connector 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11/9/2022</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5000772"/>
      </p:ext>
    </p:extLst>
  </p:cSld>
  <p:clrMap bg1="dk1" tx1="lt1" bg2="dk2" tx2="lt2" accent1="accent1" accent2="accent2" accent3="accent3" accent4="accent4" accent5="accent5" accent6="accent6" hlink="hlink" folHlink="folHlink"/>
  <p:sldLayoutIdLst>
    <p:sldLayoutId id="2147485195" r:id="rId1"/>
    <p:sldLayoutId id="2147485196" r:id="rId2"/>
    <p:sldLayoutId id="2147485197" r:id="rId3"/>
    <p:sldLayoutId id="2147485198" r:id="rId4"/>
    <p:sldLayoutId id="2147485199" r:id="rId5"/>
    <p:sldLayoutId id="2147485200" r:id="rId6"/>
    <p:sldLayoutId id="2147485201" r:id="rId7"/>
    <p:sldLayoutId id="2147485202" r:id="rId8"/>
    <p:sldLayoutId id="2147485203" r:id="rId9"/>
    <p:sldLayoutId id="2147485204" r:id="rId10"/>
    <p:sldLayoutId id="2147485205" r:id="rId11"/>
    <p:sldLayoutId id="2147485206" r:id="rId12"/>
    <p:sldLayoutId id="2147485207" r:id="rId13"/>
    <p:sldLayoutId id="2147485208" r:id="rId14"/>
    <p:sldLayoutId id="2147485209" r:id="rId15"/>
    <p:sldLayoutId id="2147485210" r:id="rId16"/>
    <p:sldLayoutId id="2147485211" r:id="rId17"/>
    <p:sldLayoutId id="2147485212" r:id="rId18"/>
    <p:sldLayoutId id="2147485213" r:id="rId19"/>
    <p:sldLayoutId id="2147485214" r:id="rId2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11/9/2022</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71007969"/>
      </p:ext>
    </p:extLst>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 id="2147485243" r:id="rId12"/>
    <p:sldLayoutId id="2147485244" r:id="rId13"/>
    <p:sldLayoutId id="2147485245" r:id="rId14"/>
    <p:sldLayoutId id="2147485246" r:id="rId15"/>
    <p:sldLayoutId id="2147485247" r:id="rId16"/>
    <p:sldLayoutId id="2147485248" r:id="rId17"/>
    <p:sldLayoutId id="2147485249" r:id="rId18"/>
    <p:sldLayoutId id="2147485250" r:id="rId19"/>
    <p:sldLayoutId id="2147485251" r:id="rId2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E8B899-A3B4-E44F-91D4-11031FA2CB28}"/>
              </a:ext>
            </a:extLst>
          </p:cNvPr>
          <p:cNvSpPr/>
          <p:nvPr userDrawn="1"/>
        </p:nvSpPr>
        <p:spPr>
          <a:xfrm>
            <a:off x="-228600" y="-228600"/>
            <a:ext cx="9677400" cy="7315200"/>
          </a:xfrm>
          <a:prstGeom prst="rect">
            <a:avLst/>
          </a:prstGeom>
          <a:solidFill>
            <a:schemeClr val="tx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51" name="Rectangle 2">
            <a:extLst>
              <a:ext uri="{FF2B5EF4-FFF2-40B4-BE49-F238E27FC236}">
                <a16:creationId xmlns:a16="http://schemas.microsoft.com/office/drawing/2014/main" id="{3A0BC5A3-0EFC-6F25-07B9-B1D9E310EEAA}"/>
              </a:ext>
            </a:extLst>
          </p:cNvPr>
          <p:cNvSpPr>
            <a:spLocks noGrp="1" noChangeArrowheads="1"/>
          </p:cNvSpPr>
          <p:nvPr>
            <p:ph type="title"/>
          </p:nvPr>
        </p:nvSpPr>
        <p:spPr bwMode="auto">
          <a:xfrm>
            <a:off x="457200" y="-1905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3">
            <a:extLst>
              <a:ext uri="{FF2B5EF4-FFF2-40B4-BE49-F238E27FC236}">
                <a16:creationId xmlns:a16="http://schemas.microsoft.com/office/drawing/2014/main" id="{5625B254-8657-673B-E62B-535780F32E14}"/>
              </a:ext>
            </a:extLst>
          </p:cNvPr>
          <p:cNvSpPr>
            <a:spLocks noGrp="1" noChangeArrowheads="1"/>
          </p:cNvSpPr>
          <p:nvPr>
            <p:ph type="body" idx="1"/>
          </p:nvPr>
        </p:nvSpPr>
        <p:spPr bwMode="auto">
          <a:xfrm>
            <a:off x="152400" y="0"/>
            <a:ext cx="678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790254232"/>
      </p:ext>
    </p:extLst>
  </p:cSld>
  <p:clrMap bg1="lt1" tx1="dk1" bg2="lt2" tx2="dk2" accent1="accent1" accent2="accent2" accent3="accent3" accent4="accent4" accent5="accent5" accent6="accent6" hlink="hlink" folHlink="folHlink"/>
  <p:sldLayoutIdLst>
    <p:sldLayoutId id="214748525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114000"/>
        </a:lnSpc>
        <a:spcBef>
          <a:spcPct val="0"/>
        </a:spcBef>
        <a:spcAft>
          <a:spcPct val="0"/>
        </a:spcAft>
        <a:defRPr sz="4000" b="1">
          <a:solidFill>
            <a:schemeClr val="tx1"/>
          </a:solidFill>
          <a:latin typeface="Cambria" pitchFamily="18" charset="0"/>
          <a:ea typeface="+mn-ea"/>
          <a:cs typeface="+mn-cs"/>
        </a:defRPr>
      </a:lvl1pPr>
      <a:lvl2pPr marL="742950" indent="-285750" algn="l" rtl="0" eaLnBrk="0" fontAlgn="base" hangingPunct="0">
        <a:lnSpc>
          <a:spcPct val="114000"/>
        </a:lnSpc>
        <a:spcBef>
          <a:spcPct val="0"/>
        </a:spcBef>
        <a:spcAft>
          <a:spcPct val="0"/>
        </a:spcAft>
        <a:defRPr sz="4000">
          <a:solidFill>
            <a:schemeClr val="tx1"/>
          </a:solidFill>
          <a:latin typeface="Cambria" pitchFamily="18" charset="0"/>
        </a:defRPr>
      </a:lvl2pPr>
      <a:lvl3pPr marL="1143000" indent="-228600" algn="l" rtl="0" eaLnBrk="0" fontAlgn="base" hangingPunct="0">
        <a:lnSpc>
          <a:spcPct val="114000"/>
        </a:lnSpc>
        <a:spcBef>
          <a:spcPct val="0"/>
        </a:spcBef>
        <a:spcAft>
          <a:spcPct val="0"/>
        </a:spcAft>
        <a:defRPr sz="2400" b="1">
          <a:solidFill>
            <a:schemeClr val="tx1"/>
          </a:solidFill>
          <a:latin typeface="Cambria" pitchFamily="18" charset="0"/>
        </a:defRPr>
      </a:lvl3pPr>
      <a:lvl4pPr marL="1600200" indent="-228600" algn="r" rtl="0" eaLnBrk="0" fontAlgn="base" hangingPunct="0">
        <a:lnSpc>
          <a:spcPct val="114000"/>
        </a:lnSpc>
        <a:spcBef>
          <a:spcPct val="0"/>
        </a:spcBef>
        <a:spcAft>
          <a:spcPct val="0"/>
        </a:spcAft>
        <a:defRPr sz="1200" b="1">
          <a:solidFill>
            <a:schemeClr val="tx1"/>
          </a:solidFill>
          <a:latin typeface="Cambria" pitchFamily="18" charset="0"/>
        </a:defRPr>
      </a:lvl4pPr>
      <a:lvl5pPr marL="2057400" indent="-228600" algn="l" rtl="0" eaLnBrk="0" fontAlgn="base" hangingPunct="0">
        <a:lnSpc>
          <a:spcPct val="114000"/>
        </a:lnSpc>
        <a:spcBef>
          <a:spcPct val="0"/>
        </a:spcBef>
        <a:spcAft>
          <a:spcPct val="0"/>
        </a:spcAft>
        <a:defRPr sz="2200">
          <a:solidFill>
            <a:schemeClr val="tx1"/>
          </a:solidFill>
          <a:latin typeface="Cambria" pitchFamily="18" charset="0"/>
        </a:defRPr>
      </a:lvl5pPr>
      <a:lvl6pPr marL="914400" algn="r" rtl="0" fontAlgn="base">
        <a:spcBef>
          <a:spcPct val="20000"/>
        </a:spcBef>
        <a:spcAft>
          <a:spcPct val="0"/>
        </a:spcAft>
        <a:defRPr sz="1200">
          <a:solidFill>
            <a:schemeClr val="tx1"/>
          </a:solidFill>
          <a:latin typeface="+mn-lt"/>
        </a:defRPr>
      </a:lvl6pPr>
      <a:lvl7pPr marL="1371600" algn="r" rtl="0" fontAlgn="base">
        <a:spcBef>
          <a:spcPct val="20000"/>
        </a:spcBef>
        <a:spcAft>
          <a:spcPct val="0"/>
        </a:spcAft>
        <a:defRPr sz="1200">
          <a:solidFill>
            <a:schemeClr val="tx1"/>
          </a:solidFill>
          <a:latin typeface="+mn-lt"/>
        </a:defRPr>
      </a:lvl7pPr>
      <a:lvl8pPr marL="1828800" algn="r" rtl="0" fontAlgn="base">
        <a:spcBef>
          <a:spcPct val="20000"/>
        </a:spcBef>
        <a:spcAft>
          <a:spcPct val="0"/>
        </a:spcAft>
        <a:defRPr sz="1200">
          <a:solidFill>
            <a:schemeClr val="tx1"/>
          </a:solidFill>
          <a:latin typeface="+mn-lt"/>
        </a:defRPr>
      </a:lvl8pPr>
      <a:lvl9pPr marL="2286000" algn="r" rtl="0" fontAlgn="base">
        <a:spcBef>
          <a:spcPct val="20000"/>
        </a:spcBef>
        <a:spcAft>
          <a:spcPct val="0"/>
        </a:spcAft>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F57AD8-283C-3D5E-3482-F1C9EEEF3A0E}"/>
              </a:ext>
            </a:extLst>
          </p:cNvPr>
          <p:cNvSpPr/>
          <p:nvPr userDrawn="1"/>
        </p:nvSpPr>
        <p:spPr>
          <a:xfrm>
            <a:off x="-228600" y="-228600"/>
            <a:ext cx="9677400" cy="7315200"/>
          </a:xfrm>
          <a:prstGeom prst="rect">
            <a:avLst/>
          </a:prstGeom>
          <a:solidFill>
            <a:schemeClr val="tx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27" name="Rectangle 2">
            <a:extLst>
              <a:ext uri="{FF2B5EF4-FFF2-40B4-BE49-F238E27FC236}">
                <a16:creationId xmlns:a16="http://schemas.microsoft.com/office/drawing/2014/main" id="{B43B2727-B6BB-D958-F6BA-F483A3100054}"/>
              </a:ext>
            </a:extLst>
          </p:cNvPr>
          <p:cNvSpPr>
            <a:spLocks noGrp="1" noChangeArrowheads="1"/>
          </p:cNvSpPr>
          <p:nvPr>
            <p:ph type="title"/>
          </p:nvPr>
        </p:nvSpPr>
        <p:spPr bwMode="auto">
          <a:xfrm>
            <a:off x="457200" y="-1905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DD65919A-0F3D-6A95-F2F0-243DF297F4B5}"/>
              </a:ext>
            </a:extLst>
          </p:cNvPr>
          <p:cNvSpPr>
            <a:spLocks noGrp="1" noChangeArrowheads="1"/>
          </p:cNvSpPr>
          <p:nvPr>
            <p:ph type="body" idx="1"/>
          </p:nvPr>
        </p:nvSpPr>
        <p:spPr bwMode="auto">
          <a:xfrm>
            <a:off x="152400" y="0"/>
            <a:ext cx="678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84106175"/>
      </p:ext>
    </p:extLst>
  </p:cSld>
  <p:clrMap bg1="lt1" tx1="dk1" bg2="lt2" tx2="dk2" accent1="accent1" accent2="accent2" accent3="accent3" accent4="accent4" accent5="accent5" accent6="accent6" hlink="hlink" folHlink="folHlink"/>
  <p:sldLayoutIdLst>
    <p:sldLayoutId id="214748525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114000"/>
        </a:lnSpc>
        <a:spcBef>
          <a:spcPct val="0"/>
        </a:spcBef>
        <a:spcAft>
          <a:spcPct val="0"/>
        </a:spcAft>
        <a:defRPr sz="4000" b="1">
          <a:solidFill>
            <a:schemeClr val="tx1"/>
          </a:solidFill>
          <a:latin typeface="Cambria" pitchFamily="18" charset="0"/>
          <a:ea typeface="+mn-ea"/>
          <a:cs typeface="+mn-cs"/>
        </a:defRPr>
      </a:lvl1pPr>
      <a:lvl2pPr marL="742950" indent="-285750" algn="l" rtl="0" eaLnBrk="0" fontAlgn="base" hangingPunct="0">
        <a:lnSpc>
          <a:spcPct val="114000"/>
        </a:lnSpc>
        <a:spcBef>
          <a:spcPct val="0"/>
        </a:spcBef>
        <a:spcAft>
          <a:spcPct val="0"/>
        </a:spcAft>
        <a:defRPr sz="4000">
          <a:solidFill>
            <a:schemeClr val="tx1"/>
          </a:solidFill>
          <a:latin typeface="Cambria" pitchFamily="18" charset="0"/>
        </a:defRPr>
      </a:lvl2pPr>
      <a:lvl3pPr marL="1143000" indent="-228600" algn="l" rtl="0" eaLnBrk="0" fontAlgn="base" hangingPunct="0">
        <a:lnSpc>
          <a:spcPct val="114000"/>
        </a:lnSpc>
        <a:spcBef>
          <a:spcPct val="0"/>
        </a:spcBef>
        <a:spcAft>
          <a:spcPct val="0"/>
        </a:spcAft>
        <a:defRPr sz="2400" b="1">
          <a:solidFill>
            <a:schemeClr val="tx1"/>
          </a:solidFill>
          <a:latin typeface="Cambria" pitchFamily="18" charset="0"/>
        </a:defRPr>
      </a:lvl3pPr>
      <a:lvl4pPr marL="1600200" indent="-228600" algn="r" rtl="0" eaLnBrk="0" fontAlgn="base" hangingPunct="0">
        <a:lnSpc>
          <a:spcPct val="114000"/>
        </a:lnSpc>
        <a:spcBef>
          <a:spcPct val="0"/>
        </a:spcBef>
        <a:spcAft>
          <a:spcPct val="0"/>
        </a:spcAft>
        <a:defRPr sz="1200" b="1">
          <a:solidFill>
            <a:schemeClr val="tx1"/>
          </a:solidFill>
          <a:latin typeface="Cambria" pitchFamily="18" charset="0"/>
        </a:defRPr>
      </a:lvl4pPr>
      <a:lvl5pPr marL="2057400" indent="-228600" algn="l" rtl="0" eaLnBrk="0" fontAlgn="base" hangingPunct="0">
        <a:lnSpc>
          <a:spcPct val="114000"/>
        </a:lnSpc>
        <a:spcBef>
          <a:spcPct val="0"/>
        </a:spcBef>
        <a:spcAft>
          <a:spcPct val="0"/>
        </a:spcAft>
        <a:defRPr sz="2200">
          <a:solidFill>
            <a:schemeClr val="tx1"/>
          </a:solidFill>
          <a:latin typeface="Cambria" pitchFamily="18" charset="0"/>
        </a:defRPr>
      </a:lvl5pPr>
      <a:lvl6pPr marL="914400" algn="r" rtl="0" fontAlgn="base">
        <a:spcBef>
          <a:spcPct val="20000"/>
        </a:spcBef>
        <a:spcAft>
          <a:spcPct val="0"/>
        </a:spcAft>
        <a:defRPr sz="1200">
          <a:solidFill>
            <a:schemeClr val="tx1"/>
          </a:solidFill>
          <a:latin typeface="+mn-lt"/>
        </a:defRPr>
      </a:lvl6pPr>
      <a:lvl7pPr marL="1371600" algn="r" rtl="0" fontAlgn="base">
        <a:spcBef>
          <a:spcPct val="20000"/>
        </a:spcBef>
        <a:spcAft>
          <a:spcPct val="0"/>
        </a:spcAft>
        <a:defRPr sz="1200">
          <a:solidFill>
            <a:schemeClr val="tx1"/>
          </a:solidFill>
          <a:latin typeface="+mn-lt"/>
        </a:defRPr>
      </a:lvl7pPr>
      <a:lvl8pPr marL="1828800" algn="r" rtl="0" fontAlgn="base">
        <a:spcBef>
          <a:spcPct val="20000"/>
        </a:spcBef>
        <a:spcAft>
          <a:spcPct val="0"/>
        </a:spcAft>
        <a:defRPr sz="1200">
          <a:solidFill>
            <a:schemeClr val="tx1"/>
          </a:solidFill>
          <a:latin typeface="+mn-lt"/>
        </a:defRPr>
      </a:lvl8pPr>
      <a:lvl9pPr marL="2286000" algn="r" rtl="0" fontAlgn="base">
        <a:spcBef>
          <a:spcPct val="20000"/>
        </a:spcBef>
        <a:spcAft>
          <a:spcPct val="0"/>
        </a:spcAft>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rgbClr val="210C0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2F706F-2262-440F-AF23-F514747763B7}"/>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51667"/>
          <a:stretch/>
        </p:blipFill>
        <p:spPr>
          <a:xfrm>
            <a:off x="4724400" y="0"/>
            <a:ext cx="4419600" cy="6858000"/>
          </a:xfrm>
          <a:prstGeom prst="rect">
            <a:avLst/>
          </a:prstGeom>
        </p:spPr>
      </p:pic>
    </p:spTree>
    <p:extLst>
      <p:ext uri="{BB962C8B-B14F-4D97-AF65-F5344CB8AC3E}">
        <p14:creationId xmlns:p14="http://schemas.microsoft.com/office/powerpoint/2010/main" val="336478846"/>
      </p:ext>
    </p:extLst>
  </p:cSld>
  <p:clrMap bg1="lt1" tx1="dk1" bg2="lt2" tx2="dk2" accent1="accent1" accent2="accent2" accent3="accent3" accent4="accent4" accent5="accent5" accent6="accent6" hlink="hlink" folHlink="folHlink"/>
  <p:sldLayoutIdLst>
    <p:sldLayoutId id="2147484734" r:id="rId1"/>
    <p:sldLayoutId id="2147484735" r:id="rId2"/>
    <p:sldLayoutId id="2147484736" r:id="rId3"/>
    <p:sldLayoutId id="2147484737"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lumMod val="6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1909717"/>
      </p:ext>
    </p:extLst>
  </p:cSld>
  <p:clrMap bg1="lt1" tx1="dk1" bg2="lt2" tx2="dk2" accent1="accent1" accent2="accent2" accent3="accent3" accent4="accent4" accent5="accent5" accent6="accent6" hlink="hlink" folHlink="folHlink"/>
  <p:sldLayoutIdLst>
    <p:sldLayoutId id="2147485262" r:id="rId1"/>
    <p:sldLayoutId id="214748526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B095406A-98AC-08EE-7E92-DB48F78657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982982"/>
      </p:ext>
    </p:extLst>
  </p:cSld>
  <p:clrMap bg1="lt1" tx1="dk1" bg2="lt2" tx2="dk2" accent1="accent1" accent2="accent2" accent3="accent3" accent4="accent4" accent5="accent5" accent6="accent6" hlink="hlink" folHlink="folHlink"/>
  <p:sldLayoutIdLst>
    <p:sldLayoutId id="2147485265" r:id="rId1"/>
    <p:sldLayoutId id="2147485266"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53913"/>
      </p:ext>
    </p:extLst>
  </p:cSld>
  <p:clrMap bg1="lt1" tx1="dk1" bg2="lt2" tx2="dk2" accent1="accent1" accent2="accent2" accent3="accent3" accent4="accent4" accent5="accent5" accent6="accent6" hlink="hlink" folHlink="folHlink"/>
  <p:sldLayoutIdLst>
    <p:sldLayoutId id="2147485269" r:id="rId1"/>
    <p:sldLayoutId id="2147485270" r:id="rId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191948"/>
      </p:ext>
    </p:extLst>
  </p:cSld>
  <p:clrMap bg1="lt1" tx1="dk1" bg2="lt2" tx2="dk2" accent1="accent1" accent2="accent2" accent3="accent3" accent4="accent4" accent5="accent5" accent6="accent6" hlink="hlink" folHlink="folHlink"/>
  <p:sldLayoutIdLst>
    <p:sldLayoutId id="2147485272" r:id="rId1"/>
    <p:sldLayoutId id="214748527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11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111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cs typeface="Arial" charset="0"/>
            </a:endParaRPr>
          </a:p>
        </p:txBody>
      </p:sp>
      <p:sp>
        <p:nvSpPr>
          <p:cNvPr id="201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cs typeface="Arial" charset="0"/>
            </a:endParaRPr>
          </a:p>
        </p:txBody>
      </p:sp>
      <p:sp>
        <p:nvSpPr>
          <p:cNvPr id="201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B2B63116-D199-4590-95BC-707D135E9D78}" type="slidenum">
              <a:rPr lang="en-US">
                <a:solidFill>
                  <a:srgbClr val="000000"/>
                </a:solidFill>
                <a:cs typeface="Arial" charset="0"/>
              </a:rPr>
              <a:pPr fontAlgn="base">
                <a:spcBef>
                  <a:spcPct val="0"/>
                </a:spcBef>
                <a:spcAft>
                  <a:spcPct val="0"/>
                </a:spcAft>
              </a:pPr>
              <a:t>‹#›</a:t>
            </a:fld>
            <a:endParaRPr lang="en-US">
              <a:solidFill>
                <a:srgbClr val="000000"/>
              </a:solidFill>
              <a:cs typeface="Arial" charset="0"/>
            </a:endParaRPr>
          </a:p>
        </p:txBody>
      </p:sp>
    </p:spTree>
    <p:extLst>
      <p:ext uri="{BB962C8B-B14F-4D97-AF65-F5344CB8AC3E}">
        <p14:creationId xmlns:p14="http://schemas.microsoft.com/office/powerpoint/2010/main" val="265278567"/>
      </p:ext>
    </p:extLst>
  </p:cSld>
  <p:clrMap bg1="lt1" tx1="dk1" bg2="lt2" tx2="dk2" accent1="accent1" accent2="accent2" accent3="accent3" accent4="accent4" accent5="accent5" accent6="accent6" hlink="hlink" folHlink="folHlink"/>
  <p:sldLayoutIdLst>
    <p:sldLayoutId id="2147485275"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1">
          <a:blip r:embed="rId4" cstate="print">
            <a:extLst>
              <a:ext uri="{BEBA8EAE-BF5A-486C-A8C5-ECC9F3942E4B}">
                <a14:imgProps xmlns:a14="http://schemas.microsoft.com/office/drawing/2010/main">
                  <a14:imgLayer r:embed="rId5">
                    <a14:imgEffect>
                      <a14:artisticCutout/>
                    </a14:imgEffect>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632755"/>
      </p:ext>
    </p:extLst>
  </p:cSld>
  <p:clrMap bg1="lt1" tx1="dk1" bg2="lt2" tx2="dk2" accent1="accent1" accent2="accent2" accent3="accent3" accent4="accent4" accent5="accent5" accent6="accent6" hlink="hlink" folHlink="folHlink"/>
  <p:sldLayoutIdLst>
    <p:sldLayoutId id="2147485277" r:id="rId1"/>
    <p:sldLayoutId id="2147485278"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523363"/>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rgbClr val="210C0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528AA9-6F2B-405C-B695-D3B993347D3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8938"/>
            <a:ext cx="9144000" cy="6955875"/>
          </a:xfrm>
          <a:prstGeom prst="rect">
            <a:avLst/>
          </a:prstGeom>
        </p:spPr>
      </p:pic>
    </p:spTree>
    <p:extLst>
      <p:ext uri="{BB962C8B-B14F-4D97-AF65-F5344CB8AC3E}">
        <p14:creationId xmlns:p14="http://schemas.microsoft.com/office/powerpoint/2010/main" val="3109635812"/>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630474"/>
      </p:ext>
    </p:extLst>
  </p:cSld>
  <p:clrMap bg1="lt1" tx1="dk1" bg2="lt2" tx2="dk2" accent1="accent1" accent2="accent2" accent3="accent3" accent4="accent4" accent5="accent5" accent6="accent6" hlink="hlink" folHlink="folHlink"/>
  <p:sldLayoutIdLst>
    <p:sldLayoutId id="2147484849" r:id="rId1"/>
    <p:sldLayoutId id="21474848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FA50971-56F7-AF94-4D10-BA68C411FBF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415460"/>
      </p:ext>
    </p:extLst>
  </p:cSld>
  <p:clrMap bg1="lt1" tx1="dk1" bg2="lt2" tx2="dk2" accent1="accent1" accent2="accent2" accent3="accent3" accent4="accent4" accent5="accent5" accent6="accent6" hlink="hlink" folHlink="folHlink"/>
  <p:sldLayoutIdLst>
    <p:sldLayoutId id="2147484852" r:id="rId1"/>
    <p:sldLayoutId id="2147484853"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85467"/>
      </p:ext>
    </p:extLst>
  </p:cSld>
  <p:clrMap bg1="lt1" tx1="dk1" bg2="lt2" tx2="dk2" accent1="accent1" accent2="accent2" accent3="accent3" accent4="accent4" accent5="accent5" accent6="accent6" hlink="hlink" folHlink="folHlink"/>
  <p:sldLayoutIdLst>
    <p:sldLayoutId id="2147484859" r:id="rId1"/>
    <p:sldLayoutId id="214748486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109.xml"/><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43.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43.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43.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43.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43.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110.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9.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109.xml"/><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10.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30.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43.xml"/></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14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A0A2A4-99BF-5648-F1D5-08C5617EA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0B9A356F-8168-4632-B518-B4EEE9BBE12A}"/>
              </a:ext>
            </a:extLst>
          </p:cNvPr>
          <p:cNvPicPr>
            <a:picLocks noChangeAspect="1"/>
          </p:cNvPicPr>
          <p:nvPr/>
        </p:nvPicPr>
        <p:blipFill>
          <a:blip r:embed="rId4"/>
          <a:stretch>
            <a:fillRect/>
          </a:stretch>
        </p:blipFill>
        <p:spPr>
          <a:xfrm>
            <a:off x="152400" y="76200"/>
            <a:ext cx="1042506" cy="1597290"/>
          </a:xfrm>
          <a:prstGeom prst="rect">
            <a:avLst/>
          </a:prstGeom>
        </p:spPr>
      </p:pic>
      <p:sp>
        <p:nvSpPr>
          <p:cNvPr id="5" name="Content Placeholder 2">
            <a:extLst>
              <a:ext uri="{FF2B5EF4-FFF2-40B4-BE49-F238E27FC236}">
                <a16:creationId xmlns:a16="http://schemas.microsoft.com/office/drawing/2014/main" id="{059EC6CC-D455-451C-A836-7F466F61AB21}"/>
              </a:ext>
            </a:extLst>
          </p:cNvPr>
          <p:cNvSpPr txBox="1">
            <a:spLocks/>
          </p:cNvSpPr>
          <p:nvPr/>
        </p:nvSpPr>
        <p:spPr bwMode="auto">
          <a:xfrm>
            <a:off x="914400" y="76200"/>
            <a:ext cx="7796694" cy="2209800"/>
          </a:xfrm>
          <a:prstGeom prst="rect">
            <a:avLst/>
          </a:prstGeom>
          <a:noFill/>
        </p:spPr>
        <p:txBody>
          <a:bodyPr vert="horz" wrap="square" lIns="274320" tIns="182880" rIns="274320" bIns="182880" numCol="1" anchor="ctr" anchorCtr="0" compatLnSpc="1">
            <a:prstTxWarp prst="textNoShape">
              <a:avLst/>
            </a:prstTxWarp>
          </a:bodyPr>
          <a:lstStyle>
            <a:lvl1pPr marL="0" indent="0" algn="ctr" rtl="0" eaLnBrk="0" fontAlgn="base" hangingPunct="0">
              <a:spcBef>
                <a:spcPts val="0"/>
              </a:spcBef>
              <a:spcAft>
                <a:spcPct val="0"/>
              </a:spcAft>
              <a:buFont typeface="Arial" panose="020B0604020202020204" pitchFamily="34" charset="0"/>
              <a:buNone/>
              <a:tabLst/>
              <a:defRPr sz="4000" b="1" kern="1200">
                <a:solidFill>
                  <a:schemeClr val="tx1"/>
                </a:solidFill>
                <a:effectLst/>
                <a:latin typeface="Candara" panose="020E0502030303020204" pitchFamily="34" charset="0"/>
                <a:ea typeface="+mn-ea"/>
                <a:cs typeface="+mn-cs"/>
              </a:defRPr>
            </a:lvl1pPr>
            <a:lvl2pPr marL="0" indent="0" algn="ctr" rtl="0" eaLnBrk="0" fontAlgn="base" hangingPunct="0">
              <a:spcBef>
                <a:spcPts val="0"/>
              </a:spcBef>
              <a:spcAft>
                <a:spcPct val="0"/>
              </a:spcAft>
              <a:buFont typeface="Arial" panose="020B0604020202020204" pitchFamily="34" charset="0"/>
              <a:buNone/>
              <a:tabLst/>
              <a:defRPr sz="3200" b="1" kern="1200">
                <a:solidFill>
                  <a:schemeClr val="tx1"/>
                </a:solidFill>
                <a:effectLst/>
                <a:latin typeface="Candara" panose="020E0502030303020204" pitchFamily="34" charset="0"/>
                <a:ea typeface="+mn-ea"/>
                <a:cs typeface="+mn-cs"/>
              </a:defRPr>
            </a:lvl2pPr>
            <a:lvl3pPr marL="0" indent="0" algn="r" rtl="0" eaLnBrk="0" fontAlgn="base" hangingPunct="0">
              <a:spcBef>
                <a:spcPts val="0"/>
              </a:spcBef>
              <a:spcAft>
                <a:spcPct val="0"/>
              </a:spcAft>
              <a:buFont typeface="Arial" panose="020B0604020202020204" pitchFamily="34" charset="0"/>
              <a:buNone/>
              <a:tabLst/>
              <a:defRPr sz="1200" b="1" kern="1200">
                <a:solidFill>
                  <a:schemeClr val="tx1"/>
                </a:solidFill>
                <a:effectLst/>
                <a:latin typeface="Candara" panose="020E0502030303020204" pitchFamily="34" charset="0"/>
                <a:ea typeface="+mn-ea"/>
                <a:cs typeface="+mn-cs"/>
              </a:defRPr>
            </a:lvl3pPr>
            <a:lvl4pPr marL="0" indent="0" algn="r" rtl="0" eaLnBrk="0" fontAlgn="base" hangingPunct="0">
              <a:spcBef>
                <a:spcPts val="0"/>
              </a:spcBef>
              <a:spcAft>
                <a:spcPct val="0"/>
              </a:spcAft>
              <a:buFont typeface="Arial" panose="020B0604020202020204" pitchFamily="34" charset="0"/>
              <a:buNone/>
              <a:tabLst/>
              <a:defRPr sz="1200" b="1" kern="1200">
                <a:solidFill>
                  <a:schemeClr val="tx1"/>
                </a:solidFill>
                <a:effectLst/>
                <a:latin typeface="Candara" panose="020E0502030303020204" pitchFamily="34" charset="0"/>
                <a:ea typeface="+mn-ea"/>
                <a:cs typeface="+mn-cs"/>
              </a:defRPr>
            </a:lvl4pPr>
            <a:lvl5pPr marL="0" indent="0" algn="r" rtl="0" eaLnBrk="0" fontAlgn="base" hangingPunct="0">
              <a:spcBef>
                <a:spcPts val="0"/>
              </a:spcBef>
              <a:spcAft>
                <a:spcPct val="0"/>
              </a:spcAft>
              <a:buFont typeface="Arial" panose="020B0604020202020204" pitchFamily="34" charset="0"/>
              <a:buNone/>
              <a:tabLst/>
              <a:defRPr sz="1200" b="1" kern="1200">
                <a:solidFill>
                  <a:schemeClr val="tx1"/>
                </a:solidFill>
                <a:effectLst/>
                <a:latin typeface="Candara" panose="020E05020303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Welcome </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to First Christian Church</a:t>
            </a:r>
          </a:p>
        </p:txBody>
      </p:sp>
      <p:sp>
        <p:nvSpPr>
          <p:cNvPr id="6" name="Rectangle 5">
            <a:extLst>
              <a:ext uri="{FF2B5EF4-FFF2-40B4-BE49-F238E27FC236}">
                <a16:creationId xmlns:a16="http://schemas.microsoft.com/office/drawing/2014/main" id="{622981C3-349D-4FF3-9E5F-96F3BAD2C177}"/>
              </a:ext>
            </a:extLst>
          </p:cNvPr>
          <p:cNvSpPr/>
          <p:nvPr/>
        </p:nvSpPr>
        <p:spPr>
          <a:xfrm>
            <a:off x="-304800" y="2057400"/>
            <a:ext cx="9753600" cy="923330"/>
          </a:xfrm>
          <a:prstGeom prst="rect">
            <a:avLst/>
          </a:prstGeom>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tab pos="228600" algn="l"/>
                <a:tab pos="2743200" algn="ctr"/>
                <a:tab pos="5486400" algn="r"/>
              </a:tabLst>
              <a:defRPr/>
            </a:pPr>
            <a:r>
              <a:rPr kumimoji="0" lang="en-US" sz="2700" b="1" i="0" u="none" strike="noStrike" kern="1400" cap="none" spc="0" normalizeH="0" baseline="0" noProof="0" dirty="0">
                <a:ln>
                  <a:noFill/>
                </a:ln>
                <a:solidFill>
                  <a:prstClr val="white"/>
                </a:solidFill>
                <a:effectLst/>
                <a:uLnTx/>
                <a:uFillTx/>
                <a:latin typeface="Candara" panose="020E0502030303020204" pitchFamily="34" charset="0"/>
                <a:ea typeface="Calibri" panose="020F0502020204030204" pitchFamily="34" charset="0"/>
                <a:cs typeface="Arial" panose="020B0604020202020204" pitchFamily="34" charset="0"/>
              </a:rPr>
              <a:t>Reaching Outward to Connect </a:t>
            </a:r>
          </a:p>
          <a:p>
            <a:pPr marL="0" marR="0" lvl="0" indent="0" algn="ctr" defTabSz="914400" rtl="0" eaLnBrk="0" fontAlgn="base" latinLnBrk="0" hangingPunct="0">
              <a:lnSpc>
                <a:spcPct val="100000"/>
              </a:lnSpc>
              <a:spcBef>
                <a:spcPts val="0"/>
              </a:spcBef>
              <a:spcAft>
                <a:spcPts val="0"/>
              </a:spcAft>
              <a:buClrTx/>
              <a:buSzTx/>
              <a:buFontTx/>
              <a:buNone/>
              <a:tabLst>
                <a:tab pos="228600" algn="l"/>
                <a:tab pos="2743200" algn="ctr"/>
                <a:tab pos="5486400" algn="r"/>
              </a:tabLst>
              <a:defRPr/>
            </a:pPr>
            <a:r>
              <a:rPr kumimoji="0" lang="en-US" sz="2700" b="1" i="0" u="none" strike="noStrike" kern="1400" cap="none" spc="0" normalizeH="0" baseline="0" noProof="0" dirty="0">
                <a:ln>
                  <a:noFill/>
                </a:ln>
                <a:solidFill>
                  <a:prstClr val="white"/>
                </a:solidFill>
                <a:effectLst/>
                <a:uLnTx/>
                <a:uFillTx/>
                <a:latin typeface="Candara" panose="020E0502030303020204" pitchFamily="34" charset="0"/>
                <a:ea typeface="Calibri" panose="020F0502020204030204" pitchFamily="34" charset="0"/>
                <a:cs typeface="Arial" panose="020B0604020202020204" pitchFamily="34" charset="0"/>
              </a:rPr>
              <a:t>People</a:t>
            </a:r>
            <a:r>
              <a:rPr kumimoji="0" lang="en-US" sz="2700" b="1" i="0" u="none" strike="noStrike" kern="1200" cap="none" spc="0" normalizeH="0" baseline="0" noProof="0" dirty="0">
                <a:ln>
                  <a:noFill/>
                </a:ln>
                <a:solidFill>
                  <a:prstClr val="white"/>
                </a:solidFill>
                <a:effectLst/>
                <a:uLnTx/>
                <a:uFillTx/>
                <a:latin typeface="Candara" panose="020E0502030303020204" pitchFamily="34" charset="0"/>
                <a:ea typeface="Calibri" panose="020F0502020204030204" pitchFamily="34" charset="0"/>
                <a:cs typeface="Arial" panose="020B0604020202020204" pitchFamily="34" charset="0"/>
              </a:rPr>
              <a:t> </a:t>
            </a:r>
            <a:r>
              <a:rPr kumimoji="0" lang="en-US" sz="2700" b="1" i="0" u="none" strike="noStrike" kern="1400" cap="none" spc="0" normalizeH="0" baseline="0" noProof="0" dirty="0">
                <a:ln>
                  <a:noFill/>
                </a:ln>
                <a:solidFill>
                  <a:prstClr val="white"/>
                </a:solidFill>
                <a:effectLst/>
                <a:uLnTx/>
                <a:uFillTx/>
                <a:latin typeface="Candara" panose="020E0502030303020204" pitchFamily="34" charset="0"/>
                <a:ea typeface="Calibri" panose="020F0502020204030204" pitchFamily="34" charset="0"/>
                <a:cs typeface="Arial" panose="020B0604020202020204" pitchFamily="34" charset="0"/>
              </a:rPr>
              <a:t>with God's Abundance</a:t>
            </a:r>
            <a:endParaRPr kumimoji="0" lang="en-US" sz="2700" b="1" i="0" u="none" strike="noStrike" kern="1200" cap="none" spc="0" normalizeH="0" baseline="0" noProof="0" dirty="0">
              <a:ln>
                <a:noFill/>
              </a:ln>
              <a:solidFill>
                <a:prstClr val="white"/>
              </a:solidFill>
              <a:effectLst/>
              <a:uLnTx/>
              <a:uFillTx/>
              <a:latin typeface="Candara" panose="020E0502030303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11193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1730" name="Picture 2" descr="IB-001"/>
          <p:cNvPicPr>
            <a:picLocks noGrp="1" noChangeAspect="1" noChangeArrowheads="1"/>
          </p:cNvPicPr>
          <p:nvPr>
            <p:ph idx="4294967295"/>
          </p:nvPr>
        </p:nvPicPr>
        <p:blipFill>
          <a:blip r:embed="rId3" cstate="print"/>
          <a:srcRect/>
          <a:stretch>
            <a:fillRect/>
          </a:stretch>
        </p:blipFill>
        <p:spPr>
          <a:xfrm>
            <a:off x="0" y="0"/>
            <a:ext cx="9144000" cy="6858000"/>
          </a:xfrm>
          <a:noFill/>
          <a:ln/>
        </p:spPr>
      </p:pic>
      <p:sp>
        <p:nvSpPr>
          <p:cNvPr id="2121731" name="Rectangle 3"/>
          <p:cNvSpPr>
            <a:spLocks noGrp="1" noChangeArrowheads="1"/>
          </p:cNvSpPr>
          <p:nvPr>
            <p:ph type="body" idx="1"/>
          </p:nvPr>
        </p:nvSpPr>
        <p:spPr>
          <a:xfrm>
            <a:off x="457200" y="457200"/>
            <a:ext cx="8382000" cy="5668963"/>
          </a:xfrm>
        </p:spPr>
        <p:txBody>
          <a:bodyPr/>
          <a:lstStyle/>
          <a:p>
            <a:pPr marL="0" indent="0" algn="r">
              <a:lnSpc>
                <a:spcPct val="180000"/>
              </a:lnSpc>
              <a:buFontTx/>
              <a:buNone/>
            </a:pPr>
            <a:r>
              <a:rPr lang="en-US" sz="4000" dirty="0"/>
              <a:t>		   You moved on the waters, </a:t>
            </a:r>
            <a:br>
              <a:rPr lang="en-US" sz="4000" dirty="0"/>
            </a:br>
            <a:r>
              <a:rPr lang="en-US" sz="4000" dirty="0"/>
              <a:t>			you called to the deep, </a:t>
            </a:r>
            <a:br>
              <a:rPr lang="en-US" sz="4000" dirty="0"/>
            </a:br>
            <a:r>
              <a:rPr lang="en-US" sz="4000" dirty="0"/>
              <a:t>		then you coaxed up the mountains from the valleys of sleep,</a:t>
            </a:r>
          </a:p>
          <a:p>
            <a:pPr marL="0" indent="0" algn="r">
              <a:lnSpc>
                <a:spcPct val="180000"/>
              </a:lnSpc>
              <a:buFontTx/>
              <a:buNone/>
            </a:pPr>
            <a:r>
              <a:rPr lang="en-US" sz="1200" dirty="0"/>
              <a:t>1</a:t>
            </a:r>
            <a:r>
              <a:rPr lang="en-US" sz="4000" dirty="0"/>
              <a:t> </a:t>
            </a:r>
            <a:br>
              <a:rPr lang="en-US" sz="3600" dirty="0"/>
            </a:br>
            <a:endParaRPr lang="en-US" sz="3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3778" name="Picture 2" descr="IB-001"/>
          <p:cNvPicPr>
            <a:picLocks noGrp="1" noChangeAspect="1" noChangeArrowheads="1"/>
          </p:cNvPicPr>
          <p:nvPr>
            <p:ph idx="4294967295"/>
          </p:nvPr>
        </p:nvPicPr>
        <p:blipFill>
          <a:blip r:embed="rId3" cstate="print"/>
          <a:srcRect/>
          <a:stretch>
            <a:fillRect/>
          </a:stretch>
        </p:blipFill>
        <p:spPr>
          <a:xfrm>
            <a:off x="0" y="0"/>
            <a:ext cx="9144000" cy="6858000"/>
          </a:xfrm>
          <a:noFill/>
          <a:ln/>
        </p:spPr>
      </p:pic>
      <p:sp>
        <p:nvSpPr>
          <p:cNvPr id="2123779" name="Rectangle 3"/>
          <p:cNvSpPr>
            <a:spLocks noGrp="1" noChangeArrowheads="1"/>
          </p:cNvSpPr>
          <p:nvPr>
            <p:ph type="body" idx="1"/>
          </p:nvPr>
        </p:nvSpPr>
        <p:spPr>
          <a:xfrm>
            <a:off x="457200" y="457200"/>
            <a:ext cx="8229600" cy="5668963"/>
          </a:xfrm>
        </p:spPr>
        <p:txBody>
          <a:bodyPr/>
          <a:lstStyle/>
          <a:p>
            <a:pPr marL="0" indent="0" algn="r">
              <a:lnSpc>
                <a:spcPct val="170000"/>
              </a:lnSpc>
              <a:buFontTx/>
              <a:buNone/>
            </a:pPr>
            <a:r>
              <a:rPr lang="en-US" sz="4000" dirty="0"/>
              <a:t>		   and over the eons </a:t>
            </a:r>
            <a:br>
              <a:rPr lang="en-US" sz="4000" dirty="0"/>
            </a:br>
            <a:r>
              <a:rPr lang="en-US" sz="4000" dirty="0"/>
              <a:t>		you called to each thing, </a:t>
            </a:r>
            <a:br>
              <a:rPr lang="en-US" sz="4000" dirty="0"/>
            </a:br>
            <a:r>
              <a:rPr lang="en-US" sz="4000" dirty="0"/>
              <a:t>		“Awake from your slumbers </a:t>
            </a:r>
            <a:br>
              <a:rPr lang="en-US" sz="4000" dirty="0"/>
            </a:br>
            <a:r>
              <a:rPr lang="en-US" sz="4000" dirty="0"/>
              <a:t>		and rise on your wings.”</a:t>
            </a:r>
          </a:p>
          <a:p>
            <a:pPr marL="0" indent="0" algn="r">
              <a:lnSpc>
                <a:spcPct val="170000"/>
              </a:lnSpc>
              <a:buFontTx/>
              <a:buNone/>
            </a:pPr>
            <a:r>
              <a:rPr lang="en-US" sz="1200" dirty="0"/>
              <a:t>1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5826" name="Picture 2" descr="IB-001"/>
          <p:cNvPicPr>
            <a:picLocks noGrp="1" noChangeAspect="1" noChangeArrowheads="1"/>
          </p:cNvPicPr>
          <p:nvPr>
            <p:ph idx="4294967295"/>
          </p:nvPr>
        </p:nvPicPr>
        <p:blipFill>
          <a:blip r:embed="rId3" cstate="print"/>
          <a:srcRect/>
          <a:stretch>
            <a:fillRect/>
          </a:stretch>
        </p:blipFill>
        <p:spPr>
          <a:xfrm>
            <a:off x="0" y="0"/>
            <a:ext cx="9144000" cy="6858000"/>
          </a:xfrm>
          <a:noFill/>
          <a:ln/>
        </p:spPr>
      </p:pic>
      <p:sp>
        <p:nvSpPr>
          <p:cNvPr id="2125827" name="Rectangle 3"/>
          <p:cNvSpPr>
            <a:spLocks noGrp="1" noChangeArrowheads="1"/>
          </p:cNvSpPr>
          <p:nvPr>
            <p:ph type="body" idx="1"/>
          </p:nvPr>
        </p:nvSpPr>
        <p:spPr>
          <a:xfrm>
            <a:off x="457200" y="457200"/>
            <a:ext cx="8686800" cy="5668963"/>
          </a:xfrm>
        </p:spPr>
        <p:txBody>
          <a:bodyPr/>
          <a:lstStyle/>
          <a:p>
            <a:pPr marL="0" indent="0">
              <a:lnSpc>
                <a:spcPct val="150000"/>
              </a:lnSpc>
              <a:buFontTx/>
              <a:buNone/>
            </a:pPr>
            <a:r>
              <a:rPr lang="en-US" sz="4000" dirty="0"/>
              <a:t>		   Spirit, spirit of gentleness, 		      blow through the wilderness, </a:t>
            </a:r>
            <a:br>
              <a:rPr lang="en-US" sz="4000" dirty="0"/>
            </a:br>
            <a:r>
              <a:rPr lang="en-US" sz="4000" dirty="0"/>
              <a:t>			calling and free, </a:t>
            </a:r>
            <a:br>
              <a:rPr lang="en-US" sz="4000" dirty="0"/>
            </a:br>
            <a:r>
              <a:rPr lang="en-US" sz="4000" dirty="0"/>
              <a:t>	Spirit, spirit of restlessness, </a:t>
            </a:r>
            <a:br>
              <a:rPr lang="en-US" sz="4000" dirty="0"/>
            </a:br>
            <a:r>
              <a:rPr lang="en-US" sz="4000" dirty="0"/>
              <a:t>		stir me from placidness, </a:t>
            </a:r>
            <a:br>
              <a:rPr lang="en-US" sz="4000" dirty="0"/>
            </a:br>
            <a:r>
              <a:rPr lang="en-US" sz="4000" dirty="0"/>
              <a:t>		wind, wind on the sea.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7874" name="Picture 2" descr="IB-001"/>
          <p:cNvPicPr>
            <a:picLocks noGrp="1" noChangeAspect="1" noChangeArrowheads="1"/>
          </p:cNvPicPr>
          <p:nvPr>
            <p:ph idx="4294967295"/>
          </p:nvPr>
        </p:nvPicPr>
        <p:blipFill>
          <a:blip r:embed="rId3" cstate="print"/>
          <a:srcRect/>
          <a:stretch>
            <a:fillRect/>
          </a:stretch>
        </p:blipFill>
        <p:spPr>
          <a:xfrm>
            <a:off x="0" y="0"/>
            <a:ext cx="9144000" cy="6858000"/>
          </a:xfrm>
          <a:noFill/>
          <a:ln/>
        </p:spPr>
      </p:pic>
      <p:sp>
        <p:nvSpPr>
          <p:cNvPr id="2127875" name="Rectangle 3"/>
          <p:cNvSpPr>
            <a:spLocks noGrp="1" noChangeArrowheads="1"/>
          </p:cNvSpPr>
          <p:nvPr>
            <p:ph type="body" idx="1"/>
          </p:nvPr>
        </p:nvSpPr>
        <p:spPr>
          <a:xfrm>
            <a:off x="228600" y="457200"/>
            <a:ext cx="8686800" cy="5668963"/>
          </a:xfrm>
        </p:spPr>
        <p:txBody>
          <a:bodyPr/>
          <a:lstStyle/>
          <a:p>
            <a:pPr marL="0" indent="0" algn="r">
              <a:lnSpc>
                <a:spcPct val="190000"/>
              </a:lnSpc>
              <a:buFontTx/>
              <a:buNone/>
            </a:pPr>
            <a:r>
              <a:rPr lang="en-US" sz="4000" dirty="0"/>
              <a:t>		   You sang in a stable, </a:t>
            </a:r>
            <a:br>
              <a:rPr lang="en-US" sz="4000" dirty="0"/>
            </a:br>
            <a:r>
              <a:rPr lang="en-US" sz="4000" dirty="0"/>
              <a:t>			you cried from a hill, </a:t>
            </a:r>
            <a:br>
              <a:rPr lang="en-US" sz="4000" dirty="0"/>
            </a:br>
            <a:r>
              <a:rPr lang="en-US" sz="4000" dirty="0"/>
              <a:t>		then you whispered in silence</a:t>
            </a:r>
          </a:p>
          <a:p>
            <a:pPr marL="0" indent="0" algn="r">
              <a:lnSpc>
                <a:spcPct val="190000"/>
              </a:lnSpc>
              <a:buFontTx/>
              <a:buNone/>
            </a:pPr>
            <a:r>
              <a:rPr lang="en-US" sz="4000" dirty="0"/>
              <a:t>      when the whole world was still,</a:t>
            </a:r>
          </a:p>
          <a:p>
            <a:pPr marL="0" indent="0" algn="r">
              <a:lnSpc>
                <a:spcPct val="190000"/>
              </a:lnSpc>
              <a:buFontTx/>
              <a:buNone/>
            </a:pPr>
            <a:r>
              <a:rPr lang="en-US" sz="1200" dirty="0"/>
              <a:t>3</a:t>
            </a:r>
            <a:r>
              <a:rPr lang="en-US" sz="4000" dirty="0"/>
              <a:t> </a:t>
            </a:r>
            <a:br>
              <a:rPr lang="en-US" sz="3600" dirty="0"/>
            </a:br>
            <a:endParaRPr lang="en-US" sz="3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22" name="Picture 2" descr="IB-001"/>
          <p:cNvPicPr>
            <a:picLocks noGrp="1" noChangeAspect="1" noChangeArrowheads="1"/>
          </p:cNvPicPr>
          <p:nvPr>
            <p:ph idx="4294967295"/>
          </p:nvPr>
        </p:nvPicPr>
        <p:blipFill>
          <a:blip r:embed="rId3" cstate="print"/>
          <a:srcRect/>
          <a:stretch>
            <a:fillRect/>
          </a:stretch>
        </p:blipFill>
        <p:spPr>
          <a:xfrm>
            <a:off x="0" y="0"/>
            <a:ext cx="9144000" cy="6858000"/>
          </a:xfrm>
          <a:noFill/>
          <a:ln/>
        </p:spPr>
      </p:pic>
      <p:sp>
        <p:nvSpPr>
          <p:cNvPr id="2129923" name="Rectangle 3"/>
          <p:cNvSpPr>
            <a:spLocks noGrp="1" noChangeArrowheads="1"/>
          </p:cNvSpPr>
          <p:nvPr>
            <p:ph type="body" idx="1"/>
          </p:nvPr>
        </p:nvSpPr>
        <p:spPr>
          <a:xfrm>
            <a:off x="457200" y="457200"/>
            <a:ext cx="8534400" cy="5668963"/>
          </a:xfrm>
        </p:spPr>
        <p:txBody>
          <a:bodyPr/>
          <a:lstStyle/>
          <a:p>
            <a:pPr marL="0" indent="0" algn="r">
              <a:lnSpc>
                <a:spcPct val="190000"/>
              </a:lnSpc>
              <a:buFontTx/>
              <a:buNone/>
            </a:pPr>
            <a:r>
              <a:rPr lang="en-US" sz="3600" dirty="0"/>
              <a:t>	</a:t>
            </a:r>
            <a:r>
              <a:rPr lang="en-US" sz="4000" dirty="0"/>
              <a:t>	   and down in the city </a:t>
            </a:r>
            <a:br>
              <a:rPr lang="en-US" sz="4000" dirty="0"/>
            </a:br>
            <a:r>
              <a:rPr lang="en-US" sz="4000" dirty="0"/>
              <a:t>			you called once again, </a:t>
            </a:r>
            <a:br>
              <a:rPr lang="en-US" sz="4000" dirty="0"/>
            </a:br>
            <a:r>
              <a:rPr lang="en-US" sz="4000" dirty="0"/>
              <a:t>when you blew through your people                     </a:t>
            </a:r>
          </a:p>
          <a:p>
            <a:pPr marL="0" indent="0" algn="r">
              <a:lnSpc>
                <a:spcPct val="190000"/>
              </a:lnSpc>
              <a:buFontTx/>
              <a:buNone/>
            </a:pPr>
            <a:r>
              <a:rPr lang="en-US" sz="4000" dirty="0"/>
              <a:t>               on the rush of the wind.</a:t>
            </a:r>
          </a:p>
          <a:p>
            <a:pPr marL="0" indent="0" algn="r">
              <a:lnSpc>
                <a:spcPct val="190000"/>
              </a:lnSpc>
              <a:buFontTx/>
              <a:buNone/>
            </a:pPr>
            <a:r>
              <a:rPr lang="en-US" sz="1200" dirty="0"/>
              <a:t>3</a:t>
            </a:r>
            <a:r>
              <a:rPr lang="en-US" sz="4000"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1326"/>
            <a:ext cx="9254319" cy="6889326"/>
          </a:xfrm>
          <a:prstGeom prst="rect">
            <a:avLst/>
          </a:prstGeom>
        </p:spPr>
      </p:pic>
      <p:sp>
        <p:nvSpPr>
          <p:cNvPr id="31746" name="Content Placeholder 1"/>
          <p:cNvSpPr>
            <a:spLocks noGrp="1"/>
          </p:cNvSpPr>
          <p:nvPr>
            <p:ph idx="1"/>
          </p:nvPr>
        </p:nvSpPr>
        <p:spPr bwMode="auto">
          <a:xfrm>
            <a:off x="4572000" y="-7070"/>
            <a:ext cx="4572000" cy="68650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a:spcBef>
                <a:spcPct val="0"/>
              </a:spcBef>
            </a:pPr>
            <a:endParaRPr lang="en-US" dirty="0">
              <a:solidFill>
                <a:srgbClr val="000000"/>
              </a:solidFill>
              <a:latin typeface="Arial" panose="020B0604020202020204" pitchFamily="34" charset="0"/>
              <a:ea typeface="Times New Roman" panose="02020603050405020304" pitchFamily="18" charset="0"/>
            </a:endParaRPr>
          </a:p>
          <a:p>
            <a:pPr>
              <a:spcBef>
                <a:spcPct val="0"/>
              </a:spcBef>
            </a:pPr>
            <a:endParaRPr lang="en-US" dirty="0">
              <a:solidFill>
                <a:srgbClr val="000000"/>
              </a:solidFill>
              <a:latin typeface="Arial" panose="020B0604020202020204" pitchFamily="34" charset="0"/>
              <a:ea typeface="Times New Roman" panose="02020603050405020304" pitchFamily="18" charset="0"/>
            </a:endParaRPr>
          </a:p>
          <a:p>
            <a:pPr>
              <a:spcBef>
                <a:spcPct val="0"/>
              </a:spcBef>
            </a:pPr>
            <a:endParaRPr lang="en-US" dirty="0">
              <a:solidFill>
                <a:srgbClr val="000000"/>
              </a:solidFill>
              <a:latin typeface="Arial" panose="020B0604020202020204" pitchFamily="34" charset="0"/>
              <a:ea typeface="Times New Roman" panose="02020603050405020304" pitchFamily="18" charset="0"/>
            </a:endParaRPr>
          </a:p>
          <a:p>
            <a:pPr>
              <a:spcBef>
                <a:spcPct val="0"/>
              </a:spcBef>
            </a:pPr>
            <a:endParaRPr lang="en-US" dirty="0">
              <a:solidFill>
                <a:srgbClr val="000000"/>
              </a:solidFill>
              <a:latin typeface="Arial" panose="020B0604020202020204" pitchFamily="34" charset="0"/>
              <a:ea typeface="Times New Roman" panose="02020603050405020304" pitchFamily="18" charset="0"/>
            </a:endParaRPr>
          </a:p>
          <a:p>
            <a:pPr>
              <a:spcBef>
                <a:spcPct val="0"/>
              </a:spcBef>
            </a:pPr>
            <a:endParaRPr lang="en-US" dirty="0">
              <a:solidFill>
                <a:srgbClr val="000000"/>
              </a:solidFill>
              <a:latin typeface="Arial" panose="020B0604020202020204" pitchFamily="34" charset="0"/>
              <a:ea typeface="Times New Roman" panose="02020603050405020304" pitchFamily="18" charset="0"/>
            </a:endParaRPr>
          </a:p>
          <a:p>
            <a:pPr>
              <a:spcBef>
                <a:spcPct val="0"/>
              </a:spcBef>
            </a:pPr>
            <a:endParaRPr lang="en-US" dirty="0">
              <a:solidFill>
                <a:srgbClr val="000000"/>
              </a:solidFill>
              <a:latin typeface="Arial" panose="020B0604020202020204" pitchFamily="34" charset="0"/>
              <a:ea typeface="Times New Roman" panose="02020603050405020304" pitchFamily="18" charset="0"/>
            </a:endParaRPr>
          </a:p>
          <a:p>
            <a:pPr>
              <a:spcBef>
                <a:spcPct val="0"/>
              </a:spcBef>
            </a:pPr>
            <a:endParaRPr lang="en-US" dirty="0">
              <a:solidFill>
                <a:srgbClr val="000000"/>
              </a:solidFill>
              <a:latin typeface="Arial" panose="020B0604020202020204" pitchFamily="34" charset="0"/>
              <a:ea typeface="Times New Roman" panose="02020603050405020304" pitchFamily="18" charset="0"/>
            </a:endParaRPr>
          </a:p>
          <a:p>
            <a:pPr>
              <a:spcBef>
                <a:spcPct val="0"/>
              </a:spcBef>
            </a:pPr>
            <a:endParaRPr lang="en-US" dirty="0">
              <a:solidFill>
                <a:srgbClr val="000000"/>
              </a:solidFill>
              <a:ea typeface="Times New Roman" panose="02020603050405020304" pitchFamily="18" charset="0"/>
            </a:endParaRPr>
          </a:p>
          <a:p>
            <a:pPr>
              <a:spcBef>
                <a:spcPct val="0"/>
              </a:spcBef>
            </a:pPr>
            <a:r>
              <a:rPr lang="en-US" dirty="0">
                <a:solidFill>
                  <a:srgbClr val="000000"/>
                </a:solidFill>
                <a:ea typeface="Times New Roman" panose="02020603050405020304" pitchFamily="18" charset="0"/>
              </a:rPr>
              <a:t>Pastoral Prayer</a:t>
            </a:r>
          </a:p>
          <a:p>
            <a:pPr>
              <a:spcBef>
                <a:spcPct val="0"/>
              </a:spcBef>
            </a:pPr>
            <a:endParaRPr lang="en-US" dirty="0">
              <a:solidFill>
                <a:srgbClr val="000000"/>
              </a:solidFill>
              <a:ea typeface="Times New Roman" panose="02020603050405020304" pitchFamily="18" charset="0"/>
            </a:endParaRPr>
          </a:p>
          <a:p>
            <a:pPr>
              <a:spcBef>
                <a:spcPct val="0"/>
              </a:spcBef>
            </a:pPr>
            <a:r>
              <a:rPr lang="en-US" dirty="0">
                <a:solidFill>
                  <a:srgbClr val="000000"/>
                </a:solidFill>
                <a:ea typeface="Times New Roman" panose="02020603050405020304" pitchFamily="18" charset="0"/>
              </a:rPr>
              <a:t>Lord’s Prayer</a:t>
            </a:r>
          </a:p>
          <a:p>
            <a:pPr>
              <a:spcBef>
                <a:spcPct val="0"/>
              </a:spcBef>
            </a:pPr>
            <a:endParaRPr lang="en-US" dirty="0">
              <a:solidFill>
                <a:srgbClr val="000000"/>
              </a:solidFill>
              <a:ea typeface="Times New Roman" panose="02020603050405020304" pitchFamily="18" charset="0"/>
            </a:endParaRPr>
          </a:p>
          <a:p>
            <a:pPr>
              <a:spcBef>
                <a:spcPct val="0"/>
              </a:spcBef>
            </a:pPr>
            <a:endParaRPr lang="en-US" sz="2800" b="1" dirty="0">
              <a:effectLst/>
              <a:latin typeface="Times New Roman" panose="02020603050405020304" pitchFamily="18" charset="0"/>
              <a:ea typeface="Arial Unicode MS"/>
            </a:endParaRPr>
          </a:p>
          <a:p>
            <a:pPr>
              <a:spcBef>
                <a:spcPct val="0"/>
              </a:spcBef>
            </a:pPr>
            <a:endParaRPr lang="en-US" altLang="en-US" dirty="0">
              <a:solidFill>
                <a:srgbClr val="000000"/>
              </a:solidFill>
              <a:latin typeface="Arial" panose="020B0604020202020204" pitchFamily="34" charset="0"/>
            </a:endParaRPr>
          </a:p>
          <a:p>
            <a:pPr>
              <a:spcBef>
                <a:spcPct val="0"/>
              </a:spcBef>
            </a:pPr>
            <a:endParaRPr lang="en-US" altLang="en-US" dirty="0">
              <a:solidFill>
                <a:srgbClr val="000000"/>
              </a:solidFill>
              <a:latin typeface="Arial" panose="020B0604020202020204" pitchFamily="34" charset="0"/>
            </a:endParaRPr>
          </a:p>
          <a:p>
            <a:pPr>
              <a:spcBef>
                <a:spcPct val="0"/>
              </a:spcBef>
            </a:pPr>
            <a:endParaRPr lang="en-US" altLang="en-US" dirty="0">
              <a:solidFill>
                <a:srgbClr val="000000"/>
              </a:solidFill>
              <a:latin typeface="Arial" panose="020B0604020202020204" pitchFamily="34" charset="0"/>
            </a:endParaRPr>
          </a:p>
          <a:p>
            <a:pPr>
              <a:spcBef>
                <a:spcPct val="0"/>
              </a:spcBef>
            </a:pPr>
            <a:endParaRPr lang="en-US" altLang="en-US" dirty="0">
              <a:solidFill>
                <a:srgbClr val="000000"/>
              </a:solidFill>
              <a:latin typeface="Arial" panose="020B0604020202020204" pitchFamily="34" charset="0"/>
            </a:endParaRPr>
          </a:p>
          <a:p>
            <a:pPr>
              <a:spcBef>
                <a:spcPct val="0"/>
              </a:spcBef>
            </a:pPr>
            <a:endParaRPr lang="en-US" altLang="en-US" dirty="0">
              <a:solidFill>
                <a:srgbClr val="000000"/>
              </a:solidFill>
              <a:latin typeface="Arial" panose="020B0604020202020204" pitchFamily="34" charset="0"/>
            </a:endParaRPr>
          </a:p>
          <a:p>
            <a:pPr>
              <a:spcBef>
                <a:spcPct val="0"/>
              </a:spcBef>
            </a:pPr>
            <a:endParaRPr lang="en-US" altLang="en-US" dirty="0">
              <a:solidFill>
                <a:srgbClr val="000000"/>
              </a:solidFill>
              <a:latin typeface="Arial" panose="020B0604020202020204" pitchFamily="34" charset="0"/>
            </a:endParaRPr>
          </a:p>
          <a:p>
            <a:pPr>
              <a:spcBef>
                <a:spcPct val="0"/>
              </a:spcBef>
            </a:pPr>
            <a:endParaRPr lang="en-US" altLang="en-US" dirty="0"/>
          </a:p>
        </p:txBody>
      </p:sp>
    </p:spTree>
    <p:extLst>
      <p:ext uri="{BB962C8B-B14F-4D97-AF65-F5344CB8AC3E}">
        <p14:creationId xmlns:p14="http://schemas.microsoft.com/office/powerpoint/2010/main" val="2188740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BC3E5"/>
        </a:solidFill>
        <a:effectLst/>
      </p:bgPr>
    </p:bg>
    <p:spTree>
      <p:nvGrpSpPr>
        <p:cNvPr id="1" name=""/>
        <p:cNvGrpSpPr/>
        <p:nvPr/>
      </p:nvGrpSpPr>
      <p:grpSpPr>
        <a:xfrm>
          <a:off x="0" y="0"/>
          <a:ext cx="0" cy="0"/>
          <a:chOff x="0" y="0"/>
          <a:chExt cx="0" cy="0"/>
        </a:xfrm>
      </p:grpSpPr>
      <p:sp>
        <p:nvSpPr>
          <p:cNvPr id="33794" name="Content Placeholder 2"/>
          <p:cNvSpPr>
            <a:spLocks noGrp="1"/>
          </p:cNvSpPr>
          <p:nvPr>
            <p:ph idx="4294967295"/>
          </p:nvPr>
        </p:nvSpPr>
        <p:spPr bwMode="auto">
          <a:xfrm>
            <a:off x="3733800" y="0"/>
            <a:ext cx="4876800" cy="6858000"/>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marL="0" lvl="3" indent="0" algn="ctr">
              <a:spcBef>
                <a:spcPct val="0"/>
              </a:spcBef>
              <a:buNone/>
            </a:pPr>
            <a:r>
              <a:rPr lang="en-US" altLang="en-US" sz="2700" b="1" dirty="0">
                <a:solidFill>
                  <a:prstClr val="black"/>
                </a:solidFill>
                <a:latin typeface="Candara" pitchFamily="34" charset="0"/>
              </a:rPr>
              <a:t>Our Father, </a:t>
            </a:r>
          </a:p>
          <a:p>
            <a:pPr marL="0" lvl="3" indent="0" algn="ctr">
              <a:spcBef>
                <a:spcPct val="0"/>
              </a:spcBef>
              <a:buNone/>
            </a:pPr>
            <a:r>
              <a:rPr lang="en-US" altLang="en-US" sz="2700" b="1" dirty="0">
                <a:solidFill>
                  <a:prstClr val="black"/>
                </a:solidFill>
                <a:latin typeface="Candara" pitchFamily="34" charset="0"/>
              </a:rPr>
              <a:t>who art in heaven, </a:t>
            </a:r>
          </a:p>
          <a:p>
            <a:pPr marL="0" lvl="3" indent="0" algn="ctr">
              <a:spcBef>
                <a:spcPct val="0"/>
              </a:spcBef>
              <a:buNone/>
            </a:pPr>
            <a:r>
              <a:rPr lang="en-US" altLang="en-US" sz="2700" b="1" dirty="0">
                <a:solidFill>
                  <a:prstClr val="black"/>
                </a:solidFill>
                <a:latin typeface="Candara" pitchFamily="34" charset="0"/>
              </a:rPr>
              <a:t>hallowed be Thy name.</a:t>
            </a:r>
          </a:p>
          <a:p>
            <a:pPr marL="0" lvl="3" indent="0" algn="ctr">
              <a:spcBef>
                <a:spcPct val="0"/>
              </a:spcBef>
              <a:buNone/>
            </a:pPr>
            <a:r>
              <a:rPr lang="en-US" altLang="en-US" sz="2700" b="1" dirty="0">
                <a:solidFill>
                  <a:prstClr val="black"/>
                </a:solidFill>
                <a:latin typeface="Candara" pitchFamily="34" charset="0"/>
              </a:rPr>
              <a:t>Thy Kingdom come, </a:t>
            </a:r>
          </a:p>
          <a:p>
            <a:pPr marL="0" lvl="3" indent="0" algn="ctr">
              <a:spcBef>
                <a:spcPct val="0"/>
              </a:spcBef>
              <a:buNone/>
            </a:pPr>
            <a:r>
              <a:rPr lang="en-US" altLang="en-US" sz="2700" b="1" dirty="0">
                <a:solidFill>
                  <a:prstClr val="black"/>
                </a:solidFill>
                <a:latin typeface="Candara" pitchFamily="34" charset="0"/>
              </a:rPr>
              <a:t>Thy will be done, </a:t>
            </a:r>
          </a:p>
          <a:p>
            <a:pPr marL="0" lvl="3" indent="0" algn="ctr">
              <a:spcBef>
                <a:spcPct val="0"/>
              </a:spcBef>
              <a:buNone/>
            </a:pPr>
            <a:r>
              <a:rPr lang="en-US" altLang="en-US" sz="2700" b="1" dirty="0">
                <a:solidFill>
                  <a:prstClr val="black"/>
                </a:solidFill>
                <a:latin typeface="Candara" pitchFamily="34" charset="0"/>
              </a:rPr>
              <a:t>on earth, as it is in heaven.</a:t>
            </a:r>
          </a:p>
          <a:p>
            <a:pPr marL="0" lvl="3" indent="0" algn="ctr">
              <a:spcBef>
                <a:spcPct val="0"/>
              </a:spcBef>
              <a:buNone/>
            </a:pPr>
            <a:r>
              <a:rPr lang="en-US" altLang="en-US" sz="2700" b="1" dirty="0">
                <a:solidFill>
                  <a:prstClr val="black"/>
                </a:solidFill>
                <a:latin typeface="Candara" pitchFamily="34" charset="0"/>
              </a:rPr>
              <a:t>Give us this day </a:t>
            </a:r>
          </a:p>
          <a:p>
            <a:pPr marL="0" lvl="3" indent="0" algn="ctr">
              <a:spcBef>
                <a:spcPct val="0"/>
              </a:spcBef>
              <a:buNone/>
            </a:pPr>
            <a:r>
              <a:rPr lang="en-US" altLang="en-US" sz="2700" b="1" dirty="0">
                <a:solidFill>
                  <a:prstClr val="black"/>
                </a:solidFill>
                <a:latin typeface="Candara" pitchFamily="34" charset="0"/>
              </a:rPr>
              <a:t>our daily bread.</a:t>
            </a:r>
          </a:p>
          <a:p>
            <a:pPr marL="0" lvl="3" indent="0" algn="ctr">
              <a:spcBef>
                <a:spcPct val="0"/>
              </a:spcBef>
              <a:buNone/>
            </a:pPr>
            <a:r>
              <a:rPr lang="en-US" altLang="en-US" sz="2700" b="1" dirty="0">
                <a:solidFill>
                  <a:prstClr val="black"/>
                </a:solidFill>
                <a:latin typeface="Candara" pitchFamily="34" charset="0"/>
              </a:rPr>
              <a:t>Forgive us our sins, </a:t>
            </a:r>
          </a:p>
          <a:p>
            <a:pPr marL="0" lvl="3" indent="0" algn="ctr">
              <a:spcBef>
                <a:spcPct val="0"/>
              </a:spcBef>
              <a:buNone/>
            </a:pPr>
            <a:r>
              <a:rPr lang="en-US" altLang="en-US" sz="2700" b="1" dirty="0">
                <a:solidFill>
                  <a:prstClr val="black"/>
                </a:solidFill>
                <a:latin typeface="Candara" pitchFamily="34" charset="0"/>
              </a:rPr>
              <a:t>as we forgive those </a:t>
            </a:r>
          </a:p>
          <a:p>
            <a:pPr marL="0" lvl="3" indent="0" algn="ctr">
              <a:spcBef>
                <a:spcPct val="0"/>
              </a:spcBef>
              <a:buNone/>
            </a:pPr>
            <a:r>
              <a:rPr lang="en-US" altLang="en-US" sz="2700" b="1" dirty="0">
                <a:solidFill>
                  <a:prstClr val="black"/>
                </a:solidFill>
                <a:latin typeface="Candara" pitchFamily="34" charset="0"/>
              </a:rPr>
              <a:t>who sin against us.</a:t>
            </a:r>
          </a:p>
          <a:p>
            <a:pPr marL="0" lvl="3" indent="0" algn="ctr">
              <a:spcBef>
                <a:spcPct val="0"/>
              </a:spcBef>
              <a:buNone/>
            </a:pPr>
            <a:r>
              <a:rPr lang="en-US" altLang="en-US" sz="2700" b="1" dirty="0">
                <a:solidFill>
                  <a:prstClr val="black"/>
                </a:solidFill>
                <a:latin typeface="Candara" pitchFamily="34" charset="0"/>
              </a:rPr>
              <a:t>Lead us not into temptation, </a:t>
            </a:r>
          </a:p>
          <a:p>
            <a:pPr marL="0" lvl="3" indent="0" algn="ctr">
              <a:spcBef>
                <a:spcPct val="0"/>
              </a:spcBef>
              <a:buNone/>
            </a:pPr>
            <a:r>
              <a:rPr lang="en-US" altLang="en-US" sz="2700" b="1" dirty="0">
                <a:solidFill>
                  <a:prstClr val="black"/>
                </a:solidFill>
                <a:latin typeface="Candara" pitchFamily="34" charset="0"/>
              </a:rPr>
              <a:t>but deliver us from evil.</a:t>
            </a:r>
          </a:p>
          <a:p>
            <a:pPr marL="0" lvl="3" indent="0" algn="ctr">
              <a:spcBef>
                <a:spcPct val="0"/>
              </a:spcBef>
              <a:buNone/>
            </a:pPr>
            <a:r>
              <a:rPr lang="en-US" altLang="en-US" sz="2700" b="1" dirty="0">
                <a:solidFill>
                  <a:prstClr val="black"/>
                </a:solidFill>
                <a:latin typeface="Candara" pitchFamily="34" charset="0"/>
              </a:rPr>
              <a:t>For Thine is the Kingdom, </a:t>
            </a:r>
          </a:p>
          <a:p>
            <a:pPr marL="0" lvl="3" indent="0" algn="ctr">
              <a:spcBef>
                <a:spcPct val="0"/>
              </a:spcBef>
              <a:buNone/>
            </a:pPr>
            <a:r>
              <a:rPr lang="en-US" altLang="en-US" sz="2700" b="1" dirty="0">
                <a:solidFill>
                  <a:prstClr val="black"/>
                </a:solidFill>
                <a:latin typeface="Candara" pitchFamily="34" charset="0"/>
              </a:rPr>
              <a:t>the Power, and the Glory forever.  Amen</a:t>
            </a:r>
          </a:p>
        </p:txBody>
      </p:sp>
    </p:spTree>
    <p:extLst>
      <p:ext uri="{BB962C8B-B14F-4D97-AF65-F5344CB8AC3E}">
        <p14:creationId xmlns:p14="http://schemas.microsoft.com/office/powerpoint/2010/main" val="458191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1768" cy="6858000"/>
          </a:xfrm>
          <a:prstGeom prst="rect">
            <a:avLst/>
          </a:prstGeom>
        </p:spPr>
      </p:pic>
      <p:sp>
        <p:nvSpPr>
          <p:cNvPr id="35842" name="Content Placeholder 1"/>
          <p:cNvSpPr>
            <a:spLocks noGrp="1"/>
          </p:cNvSpPr>
          <p:nvPr>
            <p:ph idx="1"/>
          </p:nvPr>
        </p:nvSpPr>
        <p:spPr bwMode="auto">
          <a:xfrm>
            <a:off x="1143000" y="228600"/>
            <a:ext cx="64770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fontScale="92500" lnSpcReduction="10000"/>
          </a:bodyPr>
          <a:lstStyle/>
          <a:p>
            <a:pPr lvl="1">
              <a:spcBef>
                <a:spcPct val="0"/>
              </a:spcBef>
            </a:pPr>
            <a:r>
              <a:rPr lang="en-US" sz="4800" dirty="0">
                <a:solidFill>
                  <a:schemeClr val="bg1"/>
                </a:solidFill>
              </a:rPr>
              <a:t>Hear This Good News</a:t>
            </a:r>
          </a:p>
          <a:p>
            <a:pPr lvl="1">
              <a:spcBef>
                <a:spcPct val="0"/>
              </a:spcBef>
            </a:pPr>
            <a:endParaRPr lang="en-US" sz="4000" dirty="0"/>
          </a:p>
          <a:p>
            <a:pPr lvl="1">
              <a:spcBef>
                <a:spcPct val="0"/>
              </a:spcBef>
            </a:pPr>
            <a:endParaRPr lang="en-US" sz="4000" dirty="0"/>
          </a:p>
          <a:p>
            <a:pPr lvl="1">
              <a:spcBef>
                <a:spcPct val="0"/>
              </a:spcBef>
            </a:pPr>
            <a:endParaRPr lang="en-US" sz="4000" dirty="0"/>
          </a:p>
          <a:p>
            <a:pPr lvl="1">
              <a:spcBef>
                <a:spcPct val="0"/>
              </a:spcBef>
            </a:pPr>
            <a:endParaRPr lang="en-US" altLang="en-US" sz="1200" dirty="0"/>
          </a:p>
          <a:p>
            <a:pPr lvl="1">
              <a:spcBef>
                <a:spcPct val="0"/>
              </a:spcBef>
            </a:pPr>
            <a:r>
              <a:rPr lang="en-US" sz="4300" dirty="0">
                <a:solidFill>
                  <a:srgbClr val="222222"/>
                </a:solidFill>
                <a:effectLst/>
                <a:latin typeface="Arial" panose="020B0604020202020204" pitchFamily="34" charset="0"/>
                <a:ea typeface="Times New Roman" panose="02020603050405020304" pitchFamily="18" charset="0"/>
              </a:rPr>
              <a:t>Luke 21:5-19</a:t>
            </a:r>
            <a:r>
              <a:rPr lang="en-US" sz="4300" dirty="0">
                <a:solidFill>
                  <a:srgbClr val="000000"/>
                </a:solidFill>
                <a:effectLst/>
                <a:latin typeface="Arial" panose="020B0604020202020204" pitchFamily="34" charset="0"/>
                <a:ea typeface="Times New Roman" panose="02020603050405020304" pitchFamily="18" charset="0"/>
              </a:rPr>
              <a:t> </a:t>
            </a:r>
          </a:p>
          <a:p>
            <a:pPr lvl="1">
              <a:spcBef>
                <a:spcPct val="0"/>
              </a:spcBef>
            </a:pPr>
            <a:r>
              <a:rPr lang="en-US" sz="2400" dirty="0">
                <a:solidFill>
                  <a:srgbClr val="222222"/>
                </a:solidFill>
                <a:latin typeface="Arial" panose="020B0604020202020204" pitchFamily="34" charset="0"/>
                <a:ea typeface="Times New Roman" panose="02020603050405020304" pitchFamily="18" charset="0"/>
              </a:rPr>
              <a:t>New Revised Standard Version</a:t>
            </a:r>
          </a:p>
          <a:p>
            <a:pPr lvl="1">
              <a:spcBef>
                <a:spcPct val="0"/>
              </a:spcBef>
            </a:pPr>
            <a:r>
              <a:rPr lang="en-US" altLang="en-US" dirty="0"/>
              <a:t>New </a:t>
            </a:r>
            <a:r>
              <a:rPr lang="en-US" altLang="en-US" dirty="0" err="1"/>
              <a:t>NNNNNNNNVersion</a:t>
            </a:r>
            <a:endParaRPr lang="en-US" altLang="en-US" dirty="0"/>
          </a:p>
        </p:txBody>
      </p:sp>
    </p:spTree>
    <p:extLst>
      <p:ext uri="{BB962C8B-B14F-4D97-AF65-F5344CB8AC3E}">
        <p14:creationId xmlns:p14="http://schemas.microsoft.com/office/powerpoint/2010/main" val="81075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1768" cy="6858000"/>
          </a:xfrm>
          <a:prstGeom prst="rect">
            <a:avLst/>
          </a:prstGeom>
        </p:spPr>
      </p:pic>
      <p:sp>
        <p:nvSpPr>
          <p:cNvPr id="35842" name="Content Placeholder 1"/>
          <p:cNvSpPr>
            <a:spLocks noGrp="1"/>
          </p:cNvSpPr>
          <p:nvPr>
            <p:ph idx="1"/>
          </p:nvPr>
        </p:nvSpPr>
        <p:spPr bwMode="auto">
          <a:xfrm>
            <a:off x="1332384" y="1409700"/>
            <a:ext cx="64770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Autofit/>
          </a:bodyPr>
          <a:lstStyle/>
          <a:p>
            <a:pPr lvl="1" algn="l">
              <a:spcBef>
                <a:spcPct val="0"/>
              </a:spcBef>
            </a:pPr>
            <a:r>
              <a:rPr lang="en-US" sz="2800" dirty="0">
                <a:solidFill>
                  <a:srgbClr val="010000"/>
                </a:solidFill>
                <a:effectLst/>
                <a:latin typeface="Arial" panose="020B0604020202020204" pitchFamily="34" charset="0"/>
                <a:ea typeface="Calibri" panose="020F0502020204030204" pitchFamily="34" charset="0"/>
              </a:rPr>
              <a:t>When some were speaking about the temple, how it was adorned with beautiful stones and gifts dedicated to God, he said, “As for these things that you see, the days will come when not one stone will be left upon another; all will be thrown down.” </a:t>
            </a:r>
            <a:endParaRPr lang="en-US" sz="2800" dirty="0">
              <a:solidFill>
                <a:schemeClr val="bg1"/>
              </a:solidFill>
              <a:cs typeface="Arial" panose="020B0604020202020204" pitchFamily="34" charset="0"/>
            </a:endParaRPr>
          </a:p>
        </p:txBody>
      </p:sp>
    </p:spTree>
    <p:extLst>
      <p:ext uri="{BB962C8B-B14F-4D97-AF65-F5344CB8AC3E}">
        <p14:creationId xmlns:p14="http://schemas.microsoft.com/office/powerpoint/2010/main" val="562108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1768" cy="6858000"/>
          </a:xfrm>
          <a:prstGeom prst="rect">
            <a:avLst/>
          </a:prstGeom>
        </p:spPr>
      </p:pic>
      <p:sp>
        <p:nvSpPr>
          <p:cNvPr id="35842" name="Content Placeholder 1"/>
          <p:cNvSpPr>
            <a:spLocks noGrp="1"/>
          </p:cNvSpPr>
          <p:nvPr>
            <p:ph idx="1"/>
          </p:nvPr>
        </p:nvSpPr>
        <p:spPr bwMode="auto">
          <a:xfrm>
            <a:off x="1332384" y="1409700"/>
            <a:ext cx="64770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Autofit/>
          </a:bodyPr>
          <a:lstStyle/>
          <a:p>
            <a:pPr lvl="1" algn="l">
              <a:spcBef>
                <a:spcPct val="0"/>
              </a:spcBef>
            </a:pPr>
            <a:r>
              <a:rPr lang="en-US" sz="2800" dirty="0">
                <a:solidFill>
                  <a:srgbClr val="010000"/>
                </a:solidFill>
                <a:effectLst/>
                <a:latin typeface="Arial" panose="020B0604020202020204" pitchFamily="34" charset="0"/>
                <a:ea typeface="Calibri" panose="020F0502020204030204" pitchFamily="34" charset="0"/>
              </a:rPr>
              <a:t>They asked him, “Teacher, when will this be, and what will be the sign that this is about to take place?” And he said, “Beware that you are not led astray; for many will come in my name and say, ‘I am he!’ and, ‘The time is near!’ Do not go after them. </a:t>
            </a:r>
            <a:endParaRPr lang="en-US" sz="2800" dirty="0">
              <a:solidFill>
                <a:schemeClr val="bg1"/>
              </a:solidFill>
              <a:cs typeface="Arial" panose="020B0604020202020204" pitchFamily="34" charset="0"/>
            </a:endParaRPr>
          </a:p>
        </p:txBody>
      </p:sp>
    </p:spTree>
    <p:extLst>
      <p:ext uri="{BB962C8B-B14F-4D97-AF65-F5344CB8AC3E}">
        <p14:creationId xmlns:p14="http://schemas.microsoft.com/office/powerpoint/2010/main" val="537971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3490" name="Content Placeholder 2"/>
          <p:cNvSpPr>
            <a:spLocks noGrp="1"/>
          </p:cNvSpPr>
          <p:nvPr>
            <p:ph idx="1"/>
          </p:nvPr>
        </p:nvSpPr>
        <p:spPr bwMode="auto">
          <a:xfrm>
            <a:off x="0" y="152400"/>
            <a:ext cx="9067800" cy="67236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marR="0">
              <a:spcBef>
                <a:spcPts val="0"/>
              </a:spcBef>
              <a:spcAft>
                <a:spcPts val="0"/>
              </a:spcAft>
              <a:tabLst>
                <a:tab pos="228600" algn="l"/>
                <a:tab pos="2743200" algn="ctr"/>
                <a:tab pos="5486400" algn="r"/>
                <a:tab pos="457200" algn="l"/>
              </a:tabLst>
            </a:pPr>
            <a:r>
              <a:rPr lang="en-US" sz="4800" dirty="0">
                <a:solidFill>
                  <a:srgbClr val="222222"/>
                </a:solidFill>
                <a:effectLst/>
                <a:latin typeface="Arial" panose="020B0604020202020204" pitchFamily="34" charset="0"/>
                <a:ea typeface="Times New Roman" panose="02020603050405020304" pitchFamily="18" charset="0"/>
              </a:rPr>
              <a:t>Gift of Finest Wheat - Charles Callahan</a:t>
            </a:r>
            <a:br>
              <a:rPr lang="en-US" sz="7200" dirty="0"/>
            </a:br>
            <a:endParaRPr lang="en-US" sz="720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467379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1768" cy="6858000"/>
          </a:xfrm>
          <a:prstGeom prst="rect">
            <a:avLst/>
          </a:prstGeom>
        </p:spPr>
      </p:pic>
      <p:sp>
        <p:nvSpPr>
          <p:cNvPr id="35842" name="Content Placeholder 1"/>
          <p:cNvSpPr>
            <a:spLocks noGrp="1"/>
          </p:cNvSpPr>
          <p:nvPr>
            <p:ph idx="1"/>
          </p:nvPr>
        </p:nvSpPr>
        <p:spPr bwMode="auto">
          <a:xfrm>
            <a:off x="1332384" y="1409700"/>
            <a:ext cx="64770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Autofit/>
          </a:bodyPr>
          <a:lstStyle/>
          <a:p>
            <a:pPr lvl="1" algn="l">
              <a:spcBef>
                <a:spcPct val="0"/>
              </a:spcBef>
            </a:pPr>
            <a:r>
              <a:rPr lang="en-US" sz="2800" dirty="0">
                <a:solidFill>
                  <a:srgbClr val="010000"/>
                </a:solidFill>
                <a:effectLst/>
                <a:latin typeface="Arial" panose="020B0604020202020204" pitchFamily="34" charset="0"/>
                <a:ea typeface="Calibri" panose="020F0502020204030204" pitchFamily="34" charset="0"/>
              </a:rPr>
              <a:t>When you hear of wars and insurrections, do not be terrified; for these things must take place first, but the end will not follow immediately.” Then he said to them, “Nation will rise against nation, and kingdom against kingdom; </a:t>
            </a:r>
            <a:endParaRPr lang="en-US" sz="2800" dirty="0">
              <a:solidFill>
                <a:schemeClr val="bg1"/>
              </a:solidFill>
              <a:cs typeface="Arial" panose="020B0604020202020204" pitchFamily="34" charset="0"/>
            </a:endParaRPr>
          </a:p>
        </p:txBody>
      </p:sp>
    </p:spTree>
    <p:extLst>
      <p:ext uri="{BB962C8B-B14F-4D97-AF65-F5344CB8AC3E}">
        <p14:creationId xmlns:p14="http://schemas.microsoft.com/office/powerpoint/2010/main" val="978641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1768" cy="6858000"/>
          </a:xfrm>
          <a:prstGeom prst="rect">
            <a:avLst/>
          </a:prstGeom>
        </p:spPr>
      </p:pic>
      <p:sp>
        <p:nvSpPr>
          <p:cNvPr id="35842" name="Content Placeholder 1"/>
          <p:cNvSpPr>
            <a:spLocks noGrp="1"/>
          </p:cNvSpPr>
          <p:nvPr>
            <p:ph idx="1"/>
          </p:nvPr>
        </p:nvSpPr>
        <p:spPr bwMode="auto">
          <a:xfrm>
            <a:off x="1332384" y="1409700"/>
            <a:ext cx="64770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Autofit/>
          </a:bodyPr>
          <a:lstStyle/>
          <a:p>
            <a:pPr lvl="1" algn="l">
              <a:spcBef>
                <a:spcPct val="0"/>
              </a:spcBef>
            </a:pPr>
            <a:r>
              <a:rPr lang="en-US" sz="2800" dirty="0">
                <a:solidFill>
                  <a:srgbClr val="010000"/>
                </a:solidFill>
                <a:effectLst/>
                <a:latin typeface="Arial" panose="020B0604020202020204" pitchFamily="34" charset="0"/>
                <a:ea typeface="Calibri" panose="020F0502020204030204" pitchFamily="34" charset="0"/>
              </a:rPr>
              <a:t>there will be great earthquakes, and in various places famines and plagues; and there will be dreadful portents and great signs from heaven. “But before all this occurs, they will arrest you and persecute you; they will hand you over to synagogues and prisons, </a:t>
            </a:r>
            <a:endParaRPr lang="en-US" sz="2800" dirty="0">
              <a:solidFill>
                <a:schemeClr val="bg1"/>
              </a:solidFill>
              <a:cs typeface="Arial" panose="020B0604020202020204" pitchFamily="34" charset="0"/>
            </a:endParaRPr>
          </a:p>
        </p:txBody>
      </p:sp>
    </p:spTree>
    <p:extLst>
      <p:ext uri="{BB962C8B-B14F-4D97-AF65-F5344CB8AC3E}">
        <p14:creationId xmlns:p14="http://schemas.microsoft.com/office/powerpoint/2010/main" val="1434167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1768" cy="6858000"/>
          </a:xfrm>
          <a:prstGeom prst="rect">
            <a:avLst/>
          </a:prstGeom>
        </p:spPr>
      </p:pic>
      <p:sp>
        <p:nvSpPr>
          <p:cNvPr id="35842" name="Content Placeholder 1"/>
          <p:cNvSpPr>
            <a:spLocks noGrp="1"/>
          </p:cNvSpPr>
          <p:nvPr>
            <p:ph idx="1"/>
          </p:nvPr>
        </p:nvSpPr>
        <p:spPr bwMode="auto">
          <a:xfrm>
            <a:off x="1332384" y="1409700"/>
            <a:ext cx="64770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Autofit/>
          </a:bodyPr>
          <a:lstStyle/>
          <a:p>
            <a:pPr lvl="1" algn="l">
              <a:spcBef>
                <a:spcPct val="0"/>
              </a:spcBef>
            </a:pPr>
            <a:r>
              <a:rPr lang="en-US" sz="2800" dirty="0">
                <a:solidFill>
                  <a:srgbClr val="010000"/>
                </a:solidFill>
                <a:effectLst/>
                <a:latin typeface="Arial" panose="020B0604020202020204" pitchFamily="34" charset="0"/>
                <a:ea typeface="Calibri" panose="020F0502020204030204" pitchFamily="34" charset="0"/>
              </a:rPr>
              <a:t>and you will be brought before kings and governors because of my name. This will give you an opportunity to testify. So make up your minds not to prepare your defense in advance; for I will give you words and a wisdom that none of your opponents will be able to withstand or contradict.</a:t>
            </a:r>
            <a:endParaRPr lang="en-US" sz="2800" dirty="0">
              <a:solidFill>
                <a:schemeClr val="bg1"/>
              </a:solidFill>
              <a:cs typeface="Arial" panose="020B0604020202020204" pitchFamily="34" charset="0"/>
            </a:endParaRPr>
          </a:p>
        </p:txBody>
      </p:sp>
    </p:spTree>
    <p:extLst>
      <p:ext uri="{BB962C8B-B14F-4D97-AF65-F5344CB8AC3E}">
        <p14:creationId xmlns:p14="http://schemas.microsoft.com/office/powerpoint/2010/main" val="1014598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1768" cy="6858000"/>
          </a:xfrm>
          <a:prstGeom prst="rect">
            <a:avLst/>
          </a:prstGeom>
        </p:spPr>
      </p:pic>
      <p:sp>
        <p:nvSpPr>
          <p:cNvPr id="35842" name="Content Placeholder 1"/>
          <p:cNvSpPr>
            <a:spLocks noGrp="1"/>
          </p:cNvSpPr>
          <p:nvPr>
            <p:ph idx="1"/>
          </p:nvPr>
        </p:nvSpPr>
        <p:spPr bwMode="auto">
          <a:xfrm>
            <a:off x="1332384" y="1409700"/>
            <a:ext cx="64770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Autofit/>
          </a:bodyPr>
          <a:lstStyle/>
          <a:p>
            <a:pPr lvl="1" algn="l">
              <a:spcBef>
                <a:spcPct val="0"/>
              </a:spcBef>
            </a:pPr>
            <a:r>
              <a:rPr lang="en-US" dirty="0">
                <a:solidFill>
                  <a:srgbClr val="010000"/>
                </a:solidFill>
                <a:effectLst/>
                <a:latin typeface="Arial" panose="020B0604020202020204" pitchFamily="34" charset="0"/>
                <a:ea typeface="Calibri" panose="020F0502020204030204" pitchFamily="34" charset="0"/>
              </a:rPr>
              <a:t>You will be betrayed even by parents and brothers, by relatives and friends; and they will put some of you to death. You will be hated by all because of my name. </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510838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1768" cy="6858000"/>
          </a:xfrm>
          <a:prstGeom prst="rect">
            <a:avLst/>
          </a:prstGeom>
        </p:spPr>
      </p:pic>
      <p:sp>
        <p:nvSpPr>
          <p:cNvPr id="35842" name="Content Placeholder 1"/>
          <p:cNvSpPr>
            <a:spLocks noGrp="1"/>
          </p:cNvSpPr>
          <p:nvPr>
            <p:ph idx="1"/>
          </p:nvPr>
        </p:nvSpPr>
        <p:spPr bwMode="auto">
          <a:xfrm>
            <a:off x="1332384" y="1409700"/>
            <a:ext cx="64770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Autofit/>
          </a:bodyPr>
          <a:lstStyle/>
          <a:p>
            <a:pPr lvl="1" algn="l">
              <a:spcBef>
                <a:spcPct val="0"/>
              </a:spcBef>
            </a:pPr>
            <a:r>
              <a:rPr lang="en-US" dirty="0">
                <a:solidFill>
                  <a:srgbClr val="010000"/>
                </a:solidFill>
                <a:effectLst/>
                <a:latin typeface="Arial" panose="020B0604020202020204" pitchFamily="34" charset="0"/>
                <a:ea typeface="Calibri" panose="020F0502020204030204" pitchFamily="34" charset="0"/>
                <a:cs typeface="Times New Roman" panose="02020603050405020304" pitchFamily="18" charset="0"/>
              </a:rPr>
              <a:t>But not a hair of your head will perish. By your endurance you will gain your souls.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lgn="l">
              <a:spcBef>
                <a:spcPct val="0"/>
              </a:spcBef>
            </a:pPr>
            <a:endParaRPr lang="en-US" sz="3600" dirty="0">
              <a:solidFill>
                <a:schemeClr val="bg1"/>
              </a:solidFill>
              <a:cs typeface="Arial" panose="020B0604020202020204" pitchFamily="34" charset="0"/>
            </a:endParaRPr>
          </a:p>
        </p:txBody>
      </p:sp>
    </p:spTree>
    <p:extLst>
      <p:ext uri="{BB962C8B-B14F-4D97-AF65-F5344CB8AC3E}">
        <p14:creationId xmlns:p14="http://schemas.microsoft.com/office/powerpoint/2010/main" val="3121393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0000" b="5334"/>
          <a:stretch/>
        </p:blipFill>
        <p:spPr>
          <a:xfrm>
            <a:off x="1116" y="0"/>
            <a:ext cx="9141768" cy="6858000"/>
          </a:xfrm>
          <a:prstGeom prst="rect">
            <a:avLst/>
          </a:prstGeom>
        </p:spPr>
      </p:pic>
      <p:sp>
        <p:nvSpPr>
          <p:cNvPr id="37890" name="Content Placeholder 1"/>
          <p:cNvSpPr>
            <a:spLocks noGrp="1"/>
          </p:cNvSpPr>
          <p:nvPr>
            <p:ph idx="1"/>
          </p:nvPr>
        </p:nvSpPr>
        <p:spPr bwMode="auto">
          <a:xfrm>
            <a:off x="1371601" y="381000"/>
            <a:ext cx="6248400"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lvl="0" algn="ctr">
              <a:spcBef>
                <a:spcPct val="0"/>
              </a:spcBef>
            </a:pPr>
            <a:r>
              <a:rPr lang="en-US" altLang="en-US" sz="3600" dirty="0">
                <a:solidFill>
                  <a:prstClr val="black"/>
                </a:solidFill>
              </a:rPr>
              <a:t>This is the Word </a:t>
            </a:r>
          </a:p>
          <a:p>
            <a:pPr lvl="0" algn="ctr">
              <a:spcBef>
                <a:spcPct val="0"/>
              </a:spcBef>
            </a:pPr>
            <a:r>
              <a:rPr lang="en-US" altLang="en-US" sz="3600" dirty="0">
                <a:solidFill>
                  <a:prstClr val="black"/>
                </a:solidFill>
              </a:rPr>
              <a:t>of the Lord.</a:t>
            </a:r>
          </a:p>
          <a:p>
            <a:pPr lvl="4">
              <a:spcBef>
                <a:spcPct val="0"/>
              </a:spcBef>
            </a:pPr>
            <a:endParaRPr lang="en-US" altLang="en-US" dirty="0">
              <a:solidFill>
                <a:prstClr val="black"/>
              </a:solidFill>
            </a:endParaRPr>
          </a:p>
          <a:p>
            <a:pPr lvl="1" algn="ctr">
              <a:spcBef>
                <a:spcPct val="0"/>
              </a:spcBef>
            </a:pPr>
            <a:r>
              <a:rPr lang="en-US" altLang="en-US" sz="4200" i="1" dirty="0">
                <a:solidFill>
                  <a:prstClr val="black"/>
                </a:solidFill>
              </a:rPr>
              <a:t>Thanks be to God.</a:t>
            </a:r>
          </a:p>
        </p:txBody>
      </p:sp>
    </p:spTree>
    <p:extLst>
      <p:ext uri="{BB962C8B-B14F-4D97-AF65-F5344CB8AC3E}">
        <p14:creationId xmlns:p14="http://schemas.microsoft.com/office/powerpoint/2010/main" val="194581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Content Placeholder 1"/>
          <p:cNvSpPr>
            <a:spLocks noGrp="1"/>
          </p:cNvSpPr>
          <p:nvPr>
            <p:ph idx="4294967295"/>
          </p:nvPr>
        </p:nvSpPr>
        <p:spPr bwMode="auto">
          <a:xfrm>
            <a:off x="4648200" y="0"/>
            <a:ext cx="4495800" cy="7010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a:spcBef>
                <a:spcPct val="0"/>
              </a:spcBef>
            </a:pPr>
            <a:r>
              <a:rPr lang="en-US" altLang="en-US" dirty="0"/>
              <a:t>Sermon</a:t>
            </a:r>
          </a:p>
          <a:p>
            <a:pPr>
              <a:spcBef>
                <a:spcPct val="0"/>
              </a:spcBef>
            </a:pPr>
            <a:endParaRPr lang="en-US" altLang="en-US" dirty="0"/>
          </a:p>
          <a:p>
            <a:pPr>
              <a:spcBef>
                <a:spcPct val="0"/>
              </a:spcBef>
            </a:pPr>
            <a:r>
              <a:rPr lang="en-US" altLang="en-US" dirty="0"/>
              <a:t>Pastor Bruce</a:t>
            </a:r>
          </a:p>
        </p:txBody>
      </p:sp>
    </p:spTree>
    <p:extLst>
      <p:ext uri="{BB962C8B-B14F-4D97-AF65-F5344CB8AC3E}">
        <p14:creationId xmlns:p14="http://schemas.microsoft.com/office/powerpoint/2010/main" val="526326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ldren &amp; Youth - First United Methodist Church Columbus">
            <a:extLst>
              <a:ext uri="{FF2B5EF4-FFF2-40B4-BE49-F238E27FC236}">
                <a16:creationId xmlns:a16="http://schemas.microsoft.com/office/drawing/2014/main" id="{BD6F97CE-3507-4060-B3EC-F1B757A96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11727"/>
            <a:ext cx="8839200" cy="623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393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2400" y="0"/>
            <a:ext cx="9296400" cy="6902194"/>
          </a:xfrm>
          <a:prstGeom prst="rect">
            <a:avLst/>
          </a:prstGeom>
        </p:spPr>
      </p:pic>
      <p:sp>
        <p:nvSpPr>
          <p:cNvPr id="63490" name="Content Placeholder 2"/>
          <p:cNvSpPr>
            <a:spLocks noGrp="1"/>
          </p:cNvSpPr>
          <p:nvPr>
            <p:ph idx="1"/>
          </p:nvPr>
        </p:nvSpPr>
        <p:spPr bwMode="auto">
          <a:xfrm>
            <a:off x="0" y="-26126"/>
            <a:ext cx="9220200" cy="69021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marR="0">
              <a:spcBef>
                <a:spcPts val="0"/>
              </a:spcBef>
              <a:spcAft>
                <a:spcPts val="0"/>
              </a:spcAft>
              <a:tabLst>
                <a:tab pos="228600" algn="l"/>
                <a:tab pos="2743200" algn="ctr"/>
                <a:tab pos="5486400" algn="r"/>
                <a:tab pos="457200" algn="l"/>
              </a:tabLst>
            </a:pPr>
            <a:r>
              <a:rPr lang="en-US" sz="3600" dirty="0">
                <a:solidFill>
                  <a:srgbClr val="222222"/>
                </a:solidFill>
                <a:effectLst/>
                <a:latin typeface="Arial" panose="020B0604020202020204" pitchFamily="34" charset="0"/>
                <a:ea typeface="Times New Roman" panose="02020603050405020304" pitchFamily="18" charset="0"/>
              </a:rPr>
              <a:t> </a:t>
            </a:r>
            <a:r>
              <a:rPr lang="en-US" dirty="0">
                <a:solidFill>
                  <a:srgbClr val="222222"/>
                </a:solidFill>
                <a:effectLst/>
                <a:latin typeface="Arial" panose="020B0604020202020204" pitchFamily="34" charset="0"/>
                <a:ea typeface="Times New Roman" panose="02020603050405020304" pitchFamily="18" charset="0"/>
              </a:rPr>
              <a:t>Psalm 100 (Jubilate Deo)</a:t>
            </a:r>
            <a:endParaRPr lang="en-US" b="0" dirty="0">
              <a:solidFill>
                <a:srgbClr val="222222"/>
              </a:solidFill>
              <a:latin typeface="Arial" panose="020B0604020202020204" pitchFamily="34" charset="0"/>
              <a:ea typeface="Times New Roman" panose="02020603050405020304" pitchFamily="18" charset="0"/>
            </a:endParaRPr>
          </a:p>
          <a:p>
            <a:pPr marL="0" marR="0">
              <a:spcBef>
                <a:spcPts val="0"/>
              </a:spcBef>
              <a:spcAft>
                <a:spcPts val="0"/>
              </a:spcAft>
              <a:tabLst>
                <a:tab pos="228600" algn="l"/>
                <a:tab pos="2743200" algn="ctr"/>
                <a:tab pos="5486400" algn="r"/>
                <a:tab pos="457200" algn="l"/>
              </a:tabLst>
            </a:pPr>
            <a:r>
              <a:rPr lang="en-US" b="0" dirty="0">
                <a:solidFill>
                  <a:srgbClr val="222222"/>
                </a:solidFill>
                <a:effectLst/>
                <a:latin typeface="Arial" panose="020B0604020202020204" pitchFamily="34" charset="0"/>
                <a:ea typeface="Times New Roman" panose="02020603050405020304" pitchFamily="18" charset="0"/>
              </a:rPr>
              <a:t>Chancel Choir</a:t>
            </a:r>
            <a:endParaRPr lang="en-US"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932245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833" r="11667"/>
          <a:stretch/>
        </p:blipFill>
        <p:spPr>
          <a:xfrm>
            <a:off x="0" y="6928"/>
            <a:ext cx="9144000" cy="6857999"/>
          </a:xfrm>
          <a:prstGeom prst="rect">
            <a:avLst/>
          </a:prstGeom>
        </p:spPr>
      </p:pic>
      <p:sp>
        <p:nvSpPr>
          <p:cNvPr id="37890" name="Content Placeholder 1"/>
          <p:cNvSpPr>
            <a:spLocks noGrp="1"/>
          </p:cNvSpPr>
          <p:nvPr>
            <p:ph idx="1"/>
          </p:nvPr>
        </p:nvSpPr>
        <p:spPr bwMode="auto">
          <a:xfrm>
            <a:off x="2514600" y="914400"/>
            <a:ext cx="42672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lvl="0" algn="ctr">
              <a:spcBef>
                <a:spcPct val="0"/>
              </a:spcBef>
            </a:pPr>
            <a:r>
              <a:rPr lang="en-US" sz="4000" b="1" dirty="0">
                <a:solidFill>
                  <a:srgbClr val="222222"/>
                </a:solidFill>
              </a:rPr>
              <a:t>Proclamation</a:t>
            </a:r>
            <a:endParaRPr lang="en-US" sz="4000" b="1" i="0" dirty="0">
              <a:solidFill>
                <a:srgbClr val="222222"/>
              </a:solidFill>
              <a:effectLst/>
            </a:endParaRPr>
          </a:p>
          <a:p>
            <a:pPr lvl="0" algn="ctr">
              <a:spcBef>
                <a:spcPct val="0"/>
              </a:spcBef>
            </a:pPr>
            <a:r>
              <a:rPr lang="en-US" altLang="en-US" sz="3200" b="1" dirty="0">
                <a:solidFill>
                  <a:prstClr val="black"/>
                </a:solidFill>
              </a:rPr>
              <a:t>Rev. William Brown</a:t>
            </a:r>
          </a:p>
        </p:txBody>
      </p:sp>
    </p:spTree>
    <p:extLst>
      <p:ext uri="{BB962C8B-B14F-4D97-AF65-F5344CB8AC3E}">
        <p14:creationId xmlns:p14="http://schemas.microsoft.com/office/powerpoint/2010/main" val="4183964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A0A2A4-99BF-5648-F1D5-08C5617EA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0B9A356F-8168-4632-B518-B4EEE9BBE12A}"/>
              </a:ext>
            </a:extLst>
          </p:cNvPr>
          <p:cNvPicPr>
            <a:picLocks noChangeAspect="1"/>
          </p:cNvPicPr>
          <p:nvPr/>
        </p:nvPicPr>
        <p:blipFill>
          <a:blip r:embed="rId4"/>
          <a:stretch>
            <a:fillRect/>
          </a:stretch>
        </p:blipFill>
        <p:spPr>
          <a:xfrm>
            <a:off x="152400" y="76200"/>
            <a:ext cx="1042506" cy="1597290"/>
          </a:xfrm>
          <a:prstGeom prst="rect">
            <a:avLst/>
          </a:prstGeom>
        </p:spPr>
      </p:pic>
      <p:sp>
        <p:nvSpPr>
          <p:cNvPr id="5" name="Content Placeholder 2">
            <a:extLst>
              <a:ext uri="{FF2B5EF4-FFF2-40B4-BE49-F238E27FC236}">
                <a16:creationId xmlns:a16="http://schemas.microsoft.com/office/drawing/2014/main" id="{059EC6CC-D455-451C-A836-7F466F61AB21}"/>
              </a:ext>
            </a:extLst>
          </p:cNvPr>
          <p:cNvSpPr txBox="1">
            <a:spLocks/>
          </p:cNvSpPr>
          <p:nvPr/>
        </p:nvSpPr>
        <p:spPr bwMode="auto">
          <a:xfrm>
            <a:off x="914400" y="76200"/>
            <a:ext cx="7796694" cy="2209800"/>
          </a:xfrm>
          <a:prstGeom prst="rect">
            <a:avLst/>
          </a:prstGeom>
          <a:noFill/>
        </p:spPr>
        <p:txBody>
          <a:bodyPr vert="horz" wrap="square" lIns="274320" tIns="182880" rIns="274320" bIns="182880" numCol="1" anchor="ctr" anchorCtr="0" compatLnSpc="1">
            <a:prstTxWarp prst="textNoShape">
              <a:avLst/>
            </a:prstTxWarp>
          </a:bodyPr>
          <a:lstStyle>
            <a:lvl1pPr marL="0" indent="0" algn="ctr" rtl="0" eaLnBrk="0" fontAlgn="base" hangingPunct="0">
              <a:spcBef>
                <a:spcPts val="0"/>
              </a:spcBef>
              <a:spcAft>
                <a:spcPct val="0"/>
              </a:spcAft>
              <a:buFont typeface="Arial" panose="020B0604020202020204" pitchFamily="34" charset="0"/>
              <a:buNone/>
              <a:tabLst/>
              <a:defRPr sz="4000" b="1" kern="1200">
                <a:solidFill>
                  <a:schemeClr val="tx1"/>
                </a:solidFill>
                <a:effectLst/>
                <a:latin typeface="Candara" panose="020E0502030303020204" pitchFamily="34" charset="0"/>
                <a:ea typeface="+mn-ea"/>
                <a:cs typeface="+mn-cs"/>
              </a:defRPr>
            </a:lvl1pPr>
            <a:lvl2pPr marL="0" indent="0" algn="ctr" rtl="0" eaLnBrk="0" fontAlgn="base" hangingPunct="0">
              <a:spcBef>
                <a:spcPts val="0"/>
              </a:spcBef>
              <a:spcAft>
                <a:spcPct val="0"/>
              </a:spcAft>
              <a:buFont typeface="Arial" panose="020B0604020202020204" pitchFamily="34" charset="0"/>
              <a:buNone/>
              <a:tabLst/>
              <a:defRPr sz="3200" b="1" kern="1200">
                <a:solidFill>
                  <a:schemeClr val="tx1"/>
                </a:solidFill>
                <a:effectLst/>
                <a:latin typeface="Candara" panose="020E0502030303020204" pitchFamily="34" charset="0"/>
                <a:ea typeface="+mn-ea"/>
                <a:cs typeface="+mn-cs"/>
              </a:defRPr>
            </a:lvl2pPr>
            <a:lvl3pPr marL="0" indent="0" algn="r" rtl="0" eaLnBrk="0" fontAlgn="base" hangingPunct="0">
              <a:spcBef>
                <a:spcPts val="0"/>
              </a:spcBef>
              <a:spcAft>
                <a:spcPct val="0"/>
              </a:spcAft>
              <a:buFont typeface="Arial" panose="020B0604020202020204" pitchFamily="34" charset="0"/>
              <a:buNone/>
              <a:tabLst/>
              <a:defRPr sz="1200" b="1" kern="1200">
                <a:solidFill>
                  <a:schemeClr val="tx1"/>
                </a:solidFill>
                <a:effectLst/>
                <a:latin typeface="Candara" panose="020E0502030303020204" pitchFamily="34" charset="0"/>
                <a:ea typeface="+mn-ea"/>
                <a:cs typeface="+mn-cs"/>
              </a:defRPr>
            </a:lvl3pPr>
            <a:lvl4pPr marL="0" indent="0" algn="r" rtl="0" eaLnBrk="0" fontAlgn="base" hangingPunct="0">
              <a:spcBef>
                <a:spcPts val="0"/>
              </a:spcBef>
              <a:spcAft>
                <a:spcPct val="0"/>
              </a:spcAft>
              <a:buFont typeface="Arial" panose="020B0604020202020204" pitchFamily="34" charset="0"/>
              <a:buNone/>
              <a:tabLst/>
              <a:defRPr sz="1200" b="1" kern="1200">
                <a:solidFill>
                  <a:schemeClr val="tx1"/>
                </a:solidFill>
                <a:effectLst/>
                <a:latin typeface="Candara" panose="020E0502030303020204" pitchFamily="34" charset="0"/>
                <a:ea typeface="+mn-ea"/>
                <a:cs typeface="+mn-cs"/>
              </a:defRPr>
            </a:lvl4pPr>
            <a:lvl5pPr marL="0" indent="0" algn="r" rtl="0" eaLnBrk="0" fontAlgn="base" hangingPunct="0">
              <a:spcBef>
                <a:spcPts val="0"/>
              </a:spcBef>
              <a:spcAft>
                <a:spcPct val="0"/>
              </a:spcAft>
              <a:buFont typeface="Arial" panose="020B0604020202020204" pitchFamily="34" charset="0"/>
              <a:buNone/>
              <a:tabLst/>
              <a:defRPr sz="1200" b="1" kern="1200">
                <a:solidFill>
                  <a:schemeClr val="tx1"/>
                </a:solidFill>
                <a:effectLst/>
                <a:latin typeface="Candara" panose="020E05020303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Welcome </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5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to First Christian Church</a:t>
            </a:r>
          </a:p>
        </p:txBody>
      </p:sp>
      <p:sp>
        <p:nvSpPr>
          <p:cNvPr id="6" name="Rectangle 5">
            <a:extLst>
              <a:ext uri="{FF2B5EF4-FFF2-40B4-BE49-F238E27FC236}">
                <a16:creationId xmlns:a16="http://schemas.microsoft.com/office/drawing/2014/main" id="{622981C3-349D-4FF3-9E5F-96F3BAD2C177}"/>
              </a:ext>
            </a:extLst>
          </p:cNvPr>
          <p:cNvSpPr/>
          <p:nvPr/>
        </p:nvSpPr>
        <p:spPr>
          <a:xfrm>
            <a:off x="-304800" y="2057400"/>
            <a:ext cx="9753600" cy="923330"/>
          </a:xfrm>
          <a:prstGeom prst="rect">
            <a:avLst/>
          </a:prstGeom>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tab pos="228600" algn="l"/>
                <a:tab pos="2743200" algn="ctr"/>
                <a:tab pos="5486400" algn="r"/>
              </a:tabLst>
              <a:defRPr/>
            </a:pPr>
            <a:r>
              <a:rPr kumimoji="0" lang="en-US" sz="2700" b="1" i="0" u="none" strike="noStrike" kern="1400" cap="none" spc="0" normalizeH="0" baseline="0" noProof="0" dirty="0">
                <a:ln>
                  <a:noFill/>
                </a:ln>
                <a:solidFill>
                  <a:prstClr val="white"/>
                </a:solidFill>
                <a:effectLst/>
                <a:uLnTx/>
                <a:uFillTx/>
                <a:latin typeface="Candara" panose="020E0502030303020204" pitchFamily="34" charset="0"/>
                <a:ea typeface="Calibri" panose="020F0502020204030204" pitchFamily="34" charset="0"/>
                <a:cs typeface="Arial" panose="020B0604020202020204" pitchFamily="34" charset="0"/>
              </a:rPr>
              <a:t>Reaching Outward to Connect </a:t>
            </a:r>
          </a:p>
          <a:p>
            <a:pPr marL="0" marR="0" lvl="0" indent="0" algn="ctr" defTabSz="914400" rtl="0" eaLnBrk="0" fontAlgn="base" latinLnBrk="0" hangingPunct="0">
              <a:lnSpc>
                <a:spcPct val="100000"/>
              </a:lnSpc>
              <a:spcBef>
                <a:spcPts val="0"/>
              </a:spcBef>
              <a:spcAft>
                <a:spcPts val="0"/>
              </a:spcAft>
              <a:buClrTx/>
              <a:buSzTx/>
              <a:buFontTx/>
              <a:buNone/>
              <a:tabLst>
                <a:tab pos="228600" algn="l"/>
                <a:tab pos="2743200" algn="ctr"/>
                <a:tab pos="5486400" algn="r"/>
              </a:tabLst>
              <a:defRPr/>
            </a:pPr>
            <a:r>
              <a:rPr kumimoji="0" lang="en-US" sz="2700" b="1" i="0" u="none" strike="noStrike" kern="1400" cap="none" spc="0" normalizeH="0" baseline="0" noProof="0" dirty="0">
                <a:ln>
                  <a:noFill/>
                </a:ln>
                <a:solidFill>
                  <a:prstClr val="white"/>
                </a:solidFill>
                <a:effectLst/>
                <a:uLnTx/>
                <a:uFillTx/>
                <a:latin typeface="Candara" panose="020E0502030303020204" pitchFamily="34" charset="0"/>
                <a:ea typeface="Calibri" panose="020F0502020204030204" pitchFamily="34" charset="0"/>
                <a:cs typeface="Arial" panose="020B0604020202020204" pitchFamily="34" charset="0"/>
              </a:rPr>
              <a:t>People</a:t>
            </a:r>
            <a:r>
              <a:rPr kumimoji="0" lang="en-US" sz="2700" b="1" i="0" u="none" strike="noStrike" kern="1200" cap="none" spc="0" normalizeH="0" baseline="0" noProof="0" dirty="0">
                <a:ln>
                  <a:noFill/>
                </a:ln>
                <a:solidFill>
                  <a:prstClr val="white"/>
                </a:solidFill>
                <a:effectLst/>
                <a:uLnTx/>
                <a:uFillTx/>
                <a:latin typeface="Candara" panose="020E0502030303020204" pitchFamily="34" charset="0"/>
                <a:ea typeface="Calibri" panose="020F0502020204030204" pitchFamily="34" charset="0"/>
                <a:cs typeface="Arial" panose="020B0604020202020204" pitchFamily="34" charset="0"/>
              </a:rPr>
              <a:t> </a:t>
            </a:r>
            <a:r>
              <a:rPr kumimoji="0" lang="en-US" sz="2700" b="1" i="0" u="none" strike="noStrike" kern="1400" cap="none" spc="0" normalizeH="0" baseline="0" noProof="0" dirty="0">
                <a:ln>
                  <a:noFill/>
                </a:ln>
                <a:solidFill>
                  <a:prstClr val="white"/>
                </a:solidFill>
                <a:effectLst/>
                <a:uLnTx/>
                <a:uFillTx/>
                <a:latin typeface="Candara" panose="020E0502030303020204" pitchFamily="34" charset="0"/>
                <a:ea typeface="Calibri" panose="020F0502020204030204" pitchFamily="34" charset="0"/>
                <a:cs typeface="Arial" panose="020B0604020202020204" pitchFamily="34" charset="0"/>
              </a:rPr>
              <a:t>with God's Abundance</a:t>
            </a:r>
            <a:endParaRPr kumimoji="0" lang="en-US" sz="2700" b="1" i="0" u="none" strike="noStrike" kern="1200" cap="none" spc="0" normalizeH="0" baseline="0" noProof="0" dirty="0">
              <a:ln>
                <a:noFill/>
              </a:ln>
              <a:solidFill>
                <a:prstClr val="white"/>
              </a:solidFill>
              <a:effectLst/>
              <a:uLnTx/>
              <a:uFillTx/>
              <a:latin typeface="Candara" panose="020E0502030303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19365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Content Placeholder 4"/>
          <p:cNvSpPr>
            <a:spLocks noGrp="1"/>
          </p:cNvSpPr>
          <p:nvPr>
            <p:ph idx="1"/>
          </p:nvPr>
        </p:nvSpPr>
        <p:spPr bwMode="auto">
          <a:noFill/>
          <a:ln>
            <a:miter lim="800000"/>
            <a:headEnd/>
            <a:tailEnd/>
          </a:ln>
        </p:spPr>
        <p:txBody>
          <a:bodyPr vert="horz" wrap="square" lIns="91440" tIns="45720" rIns="91440" bIns="45720" numCol="1" anchorCtr="0" compatLnSpc="1">
            <a:prstTxWarp prst="textNoShape">
              <a:avLst/>
            </a:prstTxWarp>
          </a:bodyPr>
          <a:lstStyle/>
          <a:p>
            <a:pPr>
              <a:spcBef>
                <a:spcPct val="0"/>
              </a:spcBef>
            </a:pPr>
            <a:r>
              <a:rPr lang="en-US"/>
              <a:t>Come and Find </a:t>
            </a:r>
          </a:p>
          <a:p>
            <a:pPr>
              <a:spcBef>
                <a:spcPct val="0"/>
              </a:spcBef>
            </a:pPr>
            <a:r>
              <a:rPr lang="en-US"/>
              <a:t>the Quiet Center</a:t>
            </a:r>
          </a:p>
          <a:p>
            <a:pPr lvl="2">
              <a:spcBef>
                <a:spcPct val="0"/>
              </a:spcBef>
            </a:pPr>
            <a:endParaRPr lang="en-US"/>
          </a:p>
          <a:p>
            <a:pPr lvl="2">
              <a:spcBef>
                <a:spcPct val="0"/>
              </a:spcBef>
            </a:pPr>
            <a:r>
              <a:rPr lang="en-US"/>
              <a:t>Chalice Hymnal  575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ontent Placeholder 1">
            <a:extLst>
              <a:ext uri="{FF2B5EF4-FFF2-40B4-BE49-F238E27FC236}">
                <a16:creationId xmlns:a16="http://schemas.microsoft.com/office/drawing/2014/main" id="{42CAB93A-CDE0-20A5-1FF2-F4281CDB87A3}"/>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spcBef>
                <a:spcPct val="0"/>
              </a:spcBef>
            </a:pPr>
            <a:r>
              <a:rPr lang="en-US" altLang="en-US"/>
              <a:t>I Love to Tell the Story</a:t>
            </a:r>
          </a:p>
          <a:p>
            <a:pPr lvl="2" eaLnBrk="1" hangingPunct="1">
              <a:spcBef>
                <a:spcPct val="0"/>
              </a:spcBef>
            </a:pPr>
            <a:endParaRPr lang="en-US" altLang="en-US"/>
          </a:p>
          <a:p>
            <a:pPr lvl="1" eaLnBrk="1" hangingPunct="1">
              <a:spcBef>
                <a:spcPct val="0"/>
              </a:spcBef>
            </a:pPr>
            <a:r>
              <a:rPr lang="en-US" altLang="en-US"/>
              <a:t>Chalice Hymnal 480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1">
            <a:extLst>
              <a:ext uri="{FF2B5EF4-FFF2-40B4-BE49-F238E27FC236}">
                <a16:creationId xmlns:a16="http://schemas.microsoft.com/office/drawing/2014/main" id="{3F46377E-AC65-DBD4-C562-2D3DEF3F3B3A}"/>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eaLnBrk="1" hangingPunct="1">
              <a:spcBef>
                <a:spcPct val="0"/>
              </a:spcBef>
            </a:pPr>
            <a:r>
              <a:rPr lang="en-US" altLang="en-US"/>
              <a:t>I love to tell the story</a:t>
            </a:r>
          </a:p>
          <a:p>
            <a:pPr eaLnBrk="1" hangingPunct="1">
              <a:spcBef>
                <a:spcPct val="0"/>
              </a:spcBef>
            </a:pPr>
            <a:r>
              <a:rPr lang="en-US" altLang="en-US"/>
              <a:t>of unseen things above,</a:t>
            </a:r>
          </a:p>
          <a:p>
            <a:pPr lvl="1" eaLnBrk="1" hangingPunct="1">
              <a:spcBef>
                <a:spcPct val="0"/>
              </a:spcBef>
            </a:pPr>
            <a:endParaRPr lang="en-US" altLang="en-US"/>
          </a:p>
          <a:p>
            <a:pPr eaLnBrk="1" hangingPunct="1">
              <a:spcBef>
                <a:spcPct val="0"/>
              </a:spcBef>
            </a:pPr>
            <a:r>
              <a:rPr lang="en-US" altLang="en-US"/>
              <a:t>Of Jesus and his glory,</a:t>
            </a:r>
          </a:p>
          <a:p>
            <a:pPr eaLnBrk="1" hangingPunct="1">
              <a:spcBef>
                <a:spcPct val="0"/>
              </a:spcBef>
            </a:pPr>
            <a:r>
              <a:rPr lang="en-US" altLang="en-US"/>
              <a:t>of Jesus and his love.</a:t>
            </a:r>
          </a:p>
          <a:p>
            <a:pPr lvl="1" eaLnBrk="1" hangingPunct="1">
              <a:spcBef>
                <a:spcPct val="0"/>
              </a:spcBef>
            </a:pPr>
            <a:r>
              <a:rPr lang="en-US" altLang="en-US"/>
              <a:t>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1">
            <a:extLst>
              <a:ext uri="{FF2B5EF4-FFF2-40B4-BE49-F238E27FC236}">
                <a16:creationId xmlns:a16="http://schemas.microsoft.com/office/drawing/2014/main" id="{B4D9DFDA-CAF7-9102-5062-EE83AFD8AA39}"/>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eaLnBrk="1" hangingPunct="1">
              <a:spcBef>
                <a:spcPct val="0"/>
              </a:spcBef>
            </a:pPr>
            <a:r>
              <a:rPr lang="en-US" altLang="en-US"/>
              <a:t>I love to tell the story,</a:t>
            </a:r>
          </a:p>
          <a:p>
            <a:pPr eaLnBrk="1" hangingPunct="1">
              <a:spcBef>
                <a:spcPct val="0"/>
              </a:spcBef>
            </a:pPr>
            <a:r>
              <a:rPr lang="en-US" altLang="en-US"/>
              <a:t>because I know ‘tis true;</a:t>
            </a:r>
          </a:p>
          <a:p>
            <a:pPr lvl="1" eaLnBrk="1" hangingPunct="1">
              <a:spcBef>
                <a:spcPct val="0"/>
              </a:spcBef>
            </a:pPr>
            <a:endParaRPr lang="en-US" altLang="en-US"/>
          </a:p>
          <a:p>
            <a:pPr eaLnBrk="1" hangingPunct="1">
              <a:spcBef>
                <a:spcPct val="0"/>
              </a:spcBef>
            </a:pPr>
            <a:r>
              <a:rPr lang="en-US" altLang="en-US"/>
              <a:t>It satisfies my longings</a:t>
            </a:r>
          </a:p>
          <a:p>
            <a:pPr eaLnBrk="1" hangingPunct="1">
              <a:spcBef>
                <a:spcPct val="0"/>
              </a:spcBef>
            </a:pPr>
            <a:r>
              <a:rPr lang="en-US" altLang="en-US"/>
              <a:t>as nothing else can do.</a:t>
            </a:r>
          </a:p>
          <a:p>
            <a:pPr lvl="1" eaLnBrk="1" hangingPunct="1">
              <a:spcBef>
                <a:spcPct val="0"/>
              </a:spcBef>
            </a:pPr>
            <a:r>
              <a:rPr lang="en-US" altLang="en-US"/>
              <a:t>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1">
            <a:extLst>
              <a:ext uri="{FF2B5EF4-FFF2-40B4-BE49-F238E27FC236}">
                <a16:creationId xmlns:a16="http://schemas.microsoft.com/office/drawing/2014/main" id="{E9BBB3BD-8438-193B-E3B1-2AB36C3C0783}"/>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eaLnBrk="1" hangingPunct="1">
              <a:spcBef>
                <a:spcPct val="0"/>
              </a:spcBef>
            </a:pPr>
            <a:r>
              <a:rPr lang="en-US" altLang="en-US"/>
              <a:t>I love to tell the story,</a:t>
            </a:r>
          </a:p>
          <a:p>
            <a:pPr eaLnBrk="1" hangingPunct="1">
              <a:spcBef>
                <a:spcPct val="0"/>
              </a:spcBef>
            </a:pPr>
            <a:r>
              <a:rPr lang="en-US" altLang="en-US"/>
              <a:t>‘twill be my theme in glory,</a:t>
            </a:r>
          </a:p>
          <a:p>
            <a:pPr lvl="1" eaLnBrk="1" hangingPunct="1">
              <a:spcBef>
                <a:spcPct val="0"/>
              </a:spcBef>
            </a:pPr>
            <a:endParaRPr lang="en-US" altLang="en-US"/>
          </a:p>
          <a:p>
            <a:pPr eaLnBrk="1" hangingPunct="1">
              <a:spcBef>
                <a:spcPct val="0"/>
              </a:spcBef>
            </a:pPr>
            <a:r>
              <a:rPr lang="en-US" altLang="en-US"/>
              <a:t>To tell the old, old story</a:t>
            </a:r>
          </a:p>
          <a:p>
            <a:pPr eaLnBrk="1" hangingPunct="1">
              <a:spcBef>
                <a:spcPct val="0"/>
              </a:spcBef>
            </a:pPr>
            <a:r>
              <a:rPr lang="en-US" altLang="en-US"/>
              <a:t>of Jesus and his love.</a:t>
            </a:r>
          </a:p>
          <a:p>
            <a:pPr lvl="1" eaLnBrk="1" hangingPunct="1">
              <a:spcBef>
                <a:spcPct val="0"/>
              </a:spcBef>
            </a:pPr>
            <a:r>
              <a:rPr lang="en-US" altLang="en-US"/>
              <a:t>Refrain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a:extLst>
              <a:ext uri="{FF2B5EF4-FFF2-40B4-BE49-F238E27FC236}">
                <a16:creationId xmlns:a16="http://schemas.microsoft.com/office/drawing/2014/main" id="{EFBDAC6B-11A3-9E03-A6B5-1670B944F721}"/>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eaLnBrk="1" hangingPunct="1">
              <a:spcBef>
                <a:spcPct val="0"/>
              </a:spcBef>
            </a:pPr>
            <a:r>
              <a:rPr lang="en-US" altLang="en-US"/>
              <a:t>I love to tell the story,</a:t>
            </a:r>
          </a:p>
          <a:p>
            <a:pPr eaLnBrk="1" hangingPunct="1">
              <a:spcBef>
                <a:spcPct val="0"/>
              </a:spcBef>
            </a:pPr>
            <a:r>
              <a:rPr lang="en-US" altLang="en-US"/>
              <a:t>for those who know it best</a:t>
            </a:r>
          </a:p>
          <a:p>
            <a:pPr lvl="1" eaLnBrk="1" hangingPunct="1">
              <a:spcBef>
                <a:spcPct val="0"/>
              </a:spcBef>
            </a:pPr>
            <a:endParaRPr lang="en-US" altLang="en-US"/>
          </a:p>
          <a:p>
            <a:pPr eaLnBrk="1" hangingPunct="1">
              <a:spcBef>
                <a:spcPct val="0"/>
              </a:spcBef>
            </a:pPr>
            <a:r>
              <a:rPr lang="en-US" altLang="en-US"/>
              <a:t>Seem hungering and thirsting</a:t>
            </a:r>
          </a:p>
          <a:p>
            <a:pPr eaLnBrk="1" hangingPunct="1">
              <a:spcBef>
                <a:spcPct val="0"/>
              </a:spcBef>
            </a:pPr>
            <a:r>
              <a:rPr lang="en-US" altLang="en-US"/>
              <a:t>to hear it like the rest.</a:t>
            </a:r>
          </a:p>
          <a:p>
            <a:pPr lvl="1" eaLnBrk="1" hangingPunct="1">
              <a:spcBef>
                <a:spcPct val="0"/>
              </a:spcBef>
            </a:pPr>
            <a:r>
              <a:rPr lang="en-US" altLang="en-US"/>
              <a:t>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a:extLst>
              <a:ext uri="{FF2B5EF4-FFF2-40B4-BE49-F238E27FC236}">
                <a16:creationId xmlns:a16="http://schemas.microsoft.com/office/drawing/2014/main" id="{E7931BC1-2DC3-53A9-6CB3-21B48FFC427A}"/>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eaLnBrk="1" hangingPunct="1">
              <a:spcBef>
                <a:spcPct val="0"/>
              </a:spcBef>
            </a:pPr>
            <a:r>
              <a:rPr lang="en-US" altLang="en-US"/>
              <a:t>And when, in scenes of glory,</a:t>
            </a:r>
          </a:p>
          <a:p>
            <a:pPr eaLnBrk="1" hangingPunct="1">
              <a:spcBef>
                <a:spcPct val="0"/>
              </a:spcBef>
            </a:pPr>
            <a:r>
              <a:rPr lang="en-US" altLang="en-US"/>
              <a:t>I sing the new, new song,</a:t>
            </a:r>
          </a:p>
          <a:p>
            <a:pPr lvl="1" eaLnBrk="1" hangingPunct="1">
              <a:spcBef>
                <a:spcPct val="0"/>
              </a:spcBef>
            </a:pPr>
            <a:endParaRPr lang="en-US" altLang="en-US"/>
          </a:p>
          <a:p>
            <a:pPr eaLnBrk="1" hangingPunct="1">
              <a:spcBef>
                <a:spcPct val="0"/>
              </a:spcBef>
            </a:pPr>
            <a:r>
              <a:rPr lang="en-US" altLang="en-US"/>
              <a:t>‘Twill be the old, old story</a:t>
            </a:r>
          </a:p>
          <a:p>
            <a:pPr eaLnBrk="1" hangingPunct="1">
              <a:spcBef>
                <a:spcPct val="0"/>
              </a:spcBef>
            </a:pPr>
            <a:r>
              <a:rPr lang="en-US" altLang="en-US"/>
              <a:t>that I have loved so long.</a:t>
            </a:r>
          </a:p>
          <a:p>
            <a:pPr lvl="1" eaLnBrk="1" hangingPunct="1">
              <a:spcBef>
                <a:spcPct val="0"/>
              </a:spcBef>
            </a:pPr>
            <a:r>
              <a:rPr lang="en-US" altLang="en-US"/>
              <a:t>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a:extLst>
              <a:ext uri="{FF2B5EF4-FFF2-40B4-BE49-F238E27FC236}">
                <a16:creationId xmlns:a16="http://schemas.microsoft.com/office/drawing/2014/main" id="{C2599866-56CB-21D9-C48B-59A1750148A0}"/>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eaLnBrk="1" hangingPunct="1">
              <a:spcBef>
                <a:spcPct val="0"/>
              </a:spcBef>
            </a:pPr>
            <a:r>
              <a:rPr lang="en-US" altLang="en-US"/>
              <a:t>I love to tell the story,</a:t>
            </a:r>
          </a:p>
          <a:p>
            <a:pPr eaLnBrk="1" hangingPunct="1">
              <a:spcBef>
                <a:spcPct val="0"/>
              </a:spcBef>
            </a:pPr>
            <a:r>
              <a:rPr lang="en-US" altLang="en-US"/>
              <a:t>‘twill be my theme in glory,</a:t>
            </a:r>
          </a:p>
          <a:p>
            <a:pPr lvl="1" eaLnBrk="1" hangingPunct="1">
              <a:spcBef>
                <a:spcPct val="0"/>
              </a:spcBef>
            </a:pPr>
            <a:endParaRPr lang="en-US" altLang="en-US"/>
          </a:p>
          <a:p>
            <a:pPr eaLnBrk="1" hangingPunct="1">
              <a:spcBef>
                <a:spcPct val="0"/>
              </a:spcBef>
            </a:pPr>
            <a:r>
              <a:rPr lang="en-US" altLang="en-US"/>
              <a:t>To tell the old, old story</a:t>
            </a:r>
          </a:p>
          <a:p>
            <a:pPr eaLnBrk="1" hangingPunct="1">
              <a:spcBef>
                <a:spcPct val="0"/>
              </a:spcBef>
            </a:pPr>
            <a:r>
              <a:rPr lang="en-US" altLang="en-US"/>
              <a:t>of Jesus and his love.</a:t>
            </a:r>
          </a:p>
          <a:p>
            <a:pPr lvl="1" eaLnBrk="1" hangingPunct="1">
              <a:spcBef>
                <a:spcPct val="0"/>
              </a:spcBef>
            </a:pPr>
            <a:r>
              <a:rPr lang="en-US" altLang="en-US"/>
              <a:t>Refrain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A7FF5-35DC-4E45-82BA-FFC674F30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94"/>
            <a:ext cx="9144000" cy="6831211"/>
          </a:xfrm>
          <a:prstGeom prst="rect">
            <a:avLst/>
          </a:prstGeom>
        </p:spPr>
      </p:pic>
      <p:sp>
        <p:nvSpPr>
          <p:cNvPr id="61442" name="Content Placeholder 2"/>
          <p:cNvSpPr>
            <a:spLocks noGrp="1"/>
          </p:cNvSpPr>
          <p:nvPr>
            <p:ph idx="1"/>
          </p:nvPr>
        </p:nvSpPr>
        <p:spPr bwMode="auto">
          <a:xfrm>
            <a:off x="152400" y="2971800"/>
            <a:ext cx="3886200" cy="144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a:spcBef>
                <a:spcPct val="0"/>
              </a:spcBef>
            </a:pPr>
            <a:r>
              <a:rPr lang="en-US" altLang="en-US" sz="5400" dirty="0">
                <a:solidFill>
                  <a:schemeClr val="bg1"/>
                </a:solidFill>
                <a:effectLst>
                  <a:outerShdw blurRad="38100" dist="38100" dir="2700000" algn="tl">
                    <a:srgbClr val="000000">
                      <a:alpha val="43137"/>
                    </a:srgbClr>
                  </a:outerShdw>
                </a:effectLst>
                <a:latin typeface="Harrington" panose="04040505050A02020702" pitchFamily="82" charset="0"/>
              </a:rPr>
              <a:t>Invitation to Giving</a:t>
            </a:r>
          </a:p>
        </p:txBody>
      </p:sp>
    </p:spTree>
    <p:extLst>
      <p:ext uri="{BB962C8B-B14F-4D97-AF65-F5344CB8AC3E}">
        <p14:creationId xmlns:p14="http://schemas.microsoft.com/office/powerpoint/2010/main" val="4269816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Content Placeholder 1"/>
          <p:cNvSpPr>
            <a:spLocks noGrp="1"/>
          </p:cNvSpPr>
          <p:nvPr>
            <p:ph idx="1"/>
          </p:nvPr>
        </p:nvSpPr>
        <p:spPr bwMode="auto">
          <a:xfrm>
            <a:off x="4876800" y="1752600"/>
            <a:ext cx="42672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lvl="1" algn="ctr">
              <a:spcBef>
                <a:spcPct val="0"/>
              </a:spcBef>
            </a:pPr>
            <a:r>
              <a:rPr lang="en-US" altLang="en-US" sz="3800" dirty="0">
                <a:solidFill>
                  <a:srgbClr val="FF0000"/>
                </a:solidFill>
              </a:rPr>
              <a:t>Praise God from </a:t>
            </a:r>
          </a:p>
          <a:p>
            <a:pPr lvl="1" algn="ctr">
              <a:spcBef>
                <a:spcPct val="0"/>
              </a:spcBef>
            </a:pPr>
            <a:r>
              <a:rPr lang="en-US" altLang="en-US" sz="3800" dirty="0">
                <a:solidFill>
                  <a:srgbClr val="FF0000"/>
                </a:solidFill>
              </a:rPr>
              <a:t>whom all blessings flow;</a:t>
            </a:r>
          </a:p>
          <a:p>
            <a:pPr lvl="2" algn="ctr">
              <a:spcBef>
                <a:spcPct val="0"/>
              </a:spcBef>
            </a:pPr>
            <a:endParaRPr lang="en-US" altLang="en-US" dirty="0">
              <a:solidFill>
                <a:srgbClr val="FF0000"/>
              </a:solidFill>
            </a:endParaRPr>
          </a:p>
          <a:p>
            <a:pPr lvl="1" algn="ctr">
              <a:spcBef>
                <a:spcPct val="0"/>
              </a:spcBef>
            </a:pPr>
            <a:r>
              <a:rPr lang="en-US" altLang="en-US" sz="3800" dirty="0">
                <a:solidFill>
                  <a:srgbClr val="FF0000"/>
                </a:solidFill>
              </a:rPr>
              <a:t>Praise him, </a:t>
            </a:r>
          </a:p>
          <a:p>
            <a:pPr lvl="1" algn="ctr">
              <a:spcBef>
                <a:spcPct val="0"/>
              </a:spcBef>
            </a:pPr>
            <a:r>
              <a:rPr lang="en-US" altLang="en-US" sz="3800" dirty="0">
                <a:solidFill>
                  <a:srgbClr val="FF0000"/>
                </a:solidFill>
              </a:rPr>
              <a:t>all creatures </a:t>
            </a:r>
          </a:p>
          <a:p>
            <a:pPr lvl="1" algn="ctr">
              <a:spcBef>
                <a:spcPct val="0"/>
              </a:spcBef>
            </a:pPr>
            <a:r>
              <a:rPr lang="en-US" altLang="en-US" sz="3800" dirty="0">
                <a:solidFill>
                  <a:srgbClr val="FF0000"/>
                </a:solidFill>
              </a:rPr>
              <a:t>here below;</a:t>
            </a:r>
          </a:p>
          <a:p>
            <a:pPr lvl="2" algn="ctr">
              <a:spcBef>
                <a:spcPct val="0"/>
              </a:spcBef>
            </a:pPr>
            <a:endParaRPr lang="en-US" altLang="en-US" dirty="0">
              <a:solidFill>
                <a:srgbClr val="FF0000"/>
              </a:solidFill>
            </a:endParaRPr>
          </a:p>
          <a:p>
            <a:pPr lvl="1" algn="ctr">
              <a:spcBef>
                <a:spcPct val="0"/>
              </a:spcBef>
            </a:pPr>
            <a:r>
              <a:rPr lang="en-US" altLang="en-US" sz="3800" dirty="0">
                <a:solidFill>
                  <a:srgbClr val="FF0000"/>
                </a:solidFill>
              </a:rPr>
              <a:t>Praise him above, </a:t>
            </a:r>
          </a:p>
          <a:p>
            <a:pPr lvl="1" algn="ctr">
              <a:spcBef>
                <a:spcPct val="0"/>
              </a:spcBef>
            </a:pPr>
            <a:r>
              <a:rPr lang="en-US" altLang="en-US" sz="3800" dirty="0">
                <a:solidFill>
                  <a:srgbClr val="FF0000"/>
                </a:solidFill>
              </a:rPr>
              <a:t>ye heavenly host:</a:t>
            </a:r>
          </a:p>
          <a:p>
            <a:pPr lvl="2" algn="ctr">
              <a:spcBef>
                <a:spcPct val="0"/>
              </a:spcBef>
            </a:pPr>
            <a:endParaRPr lang="en-US" altLang="en-US" dirty="0">
              <a:solidFill>
                <a:srgbClr val="FF0000"/>
              </a:solidFill>
            </a:endParaRPr>
          </a:p>
          <a:p>
            <a:pPr lvl="1" algn="ctr">
              <a:spcBef>
                <a:spcPct val="0"/>
              </a:spcBef>
            </a:pPr>
            <a:r>
              <a:rPr lang="en-US" altLang="en-US" sz="3800" dirty="0">
                <a:solidFill>
                  <a:srgbClr val="FF0000"/>
                </a:solidFill>
              </a:rPr>
              <a:t>Praise Father, Son and Holy Ghost.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BF8F5"/>
        </a:solidFill>
        <a:effectLst/>
      </p:bgPr>
    </p:bg>
    <p:spTree>
      <p:nvGrpSpPr>
        <p:cNvPr id="1" name=""/>
        <p:cNvGrpSpPr/>
        <p:nvPr/>
      </p:nvGrpSpPr>
      <p:grpSpPr>
        <a:xfrm>
          <a:off x="0" y="0"/>
          <a:ext cx="0" cy="0"/>
          <a:chOff x="0" y="0"/>
          <a:chExt cx="0" cy="0"/>
        </a:xfrm>
      </p:grpSpPr>
      <p:sp>
        <p:nvSpPr>
          <p:cNvPr id="15362" name="Content Placeholder 2"/>
          <p:cNvSpPr>
            <a:spLocks noGrp="1"/>
          </p:cNvSpPr>
          <p:nvPr>
            <p:ph idx="1"/>
          </p:nvPr>
        </p:nvSpPr>
        <p:spPr bwMode="auto">
          <a:xfrm>
            <a:off x="5334000" y="0"/>
            <a:ext cx="3810000" cy="68579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fontScale="92500"/>
          </a:bodyPr>
          <a:lstStyle/>
          <a:p>
            <a:pPr>
              <a:spcBef>
                <a:spcPct val="0"/>
              </a:spcBef>
            </a:pPr>
            <a:endParaRPr lang="en-US" altLang="en-US" dirty="0">
              <a:solidFill>
                <a:schemeClr val="bg1"/>
              </a:solidFill>
            </a:endParaRPr>
          </a:p>
          <a:p>
            <a:pPr>
              <a:spcBef>
                <a:spcPct val="0"/>
              </a:spcBef>
            </a:pPr>
            <a:endParaRPr lang="en-US" altLang="en-US" dirty="0">
              <a:solidFill>
                <a:schemeClr val="bg1"/>
              </a:solidFill>
            </a:endParaRPr>
          </a:p>
          <a:p>
            <a:pPr>
              <a:spcBef>
                <a:spcPct val="0"/>
              </a:spcBef>
            </a:pPr>
            <a:endParaRPr lang="en-US" altLang="en-US" dirty="0">
              <a:solidFill>
                <a:schemeClr val="bg1"/>
              </a:solidFill>
            </a:endParaRPr>
          </a:p>
          <a:p>
            <a:pPr>
              <a:spcBef>
                <a:spcPct val="0"/>
              </a:spcBef>
            </a:pPr>
            <a:endParaRPr lang="en-US" altLang="en-US" dirty="0">
              <a:solidFill>
                <a:schemeClr val="bg1"/>
              </a:solidFill>
            </a:endParaRPr>
          </a:p>
          <a:p>
            <a:pPr>
              <a:spcBef>
                <a:spcPct val="0"/>
              </a:spcBef>
            </a:pPr>
            <a:r>
              <a:rPr lang="en-US" altLang="en-US" dirty="0">
                <a:solidFill>
                  <a:schemeClr val="bg1"/>
                </a:solidFill>
              </a:rPr>
              <a:t>Call to Worship</a:t>
            </a:r>
          </a:p>
          <a:p>
            <a:pPr>
              <a:spcBef>
                <a:spcPct val="0"/>
              </a:spcBef>
            </a:pPr>
            <a:endParaRPr lang="en-US" altLang="en-US" dirty="0">
              <a:solidFill>
                <a:schemeClr val="bg1"/>
              </a:solidFill>
            </a:endParaRPr>
          </a:p>
          <a:p>
            <a:pPr>
              <a:spcBef>
                <a:spcPct val="0"/>
              </a:spcBef>
            </a:pPr>
            <a:r>
              <a:rPr lang="en-US" altLang="en-US" dirty="0"/>
              <a:t>Worship</a:t>
            </a:r>
          </a:p>
          <a:p>
            <a:pPr>
              <a:spcBef>
                <a:spcPct val="0"/>
              </a:spcBef>
            </a:pPr>
            <a:endParaRPr lang="en-US" altLang="en-US" dirty="0"/>
          </a:p>
          <a:p>
            <a:pPr>
              <a:spcBef>
                <a:spcPct val="0"/>
              </a:spcBef>
            </a:pPr>
            <a:endParaRPr lang="en-US" altLang="en-US" dirty="0"/>
          </a:p>
          <a:p>
            <a:pPr>
              <a:spcBef>
                <a:spcPct val="0"/>
              </a:spcBef>
            </a:pPr>
            <a:r>
              <a:rPr lang="en-US" altLang="en-US" dirty="0"/>
              <a:t>Elder:</a:t>
            </a:r>
          </a:p>
          <a:p>
            <a:pPr>
              <a:spcBef>
                <a:spcPct val="0"/>
              </a:spcBef>
            </a:pPr>
            <a:r>
              <a:rPr lang="en-US" altLang="en-US" dirty="0"/>
              <a:t>Gary Ochs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188" b="3514"/>
          <a:stretch/>
        </p:blipFill>
        <p:spPr>
          <a:xfrm>
            <a:off x="0" y="28434"/>
            <a:ext cx="5486400" cy="6829566"/>
          </a:xfrm>
          <a:prstGeom prst="rect">
            <a:avLst/>
          </a:prstGeom>
        </p:spPr>
      </p:pic>
    </p:spTree>
    <p:extLst>
      <p:ext uri="{BB962C8B-B14F-4D97-AF65-F5344CB8AC3E}">
        <p14:creationId xmlns:p14="http://schemas.microsoft.com/office/powerpoint/2010/main" val="3050146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94E489-78C3-471B-BD53-A80ECA7D0D7B}"/>
              </a:ext>
            </a:extLst>
          </p:cNvPr>
          <p:cNvSpPr txBox="1"/>
          <p:nvPr/>
        </p:nvSpPr>
        <p:spPr>
          <a:xfrm>
            <a:off x="-990600" y="381000"/>
            <a:ext cx="88392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panose="020E0502030303020204" pitchFamily="34" charset="0"/>
                <a:ea typeface="+mn-ea"/>
                <a:cs typeface="+mn-cs"/>
              </a:rPr>
              <a:t>Prayer of Dedication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 Place Upon </a:t>
            </a:r>
          </a:p>
          <a:p>
            <a:r>
              <a:rPr lang="en-US" dirty="0"/>
              <a:t>Your Table, Lord </a:t>
            </a:r>
          </a:p>
          <a:p>
            <a:pPr lvl="2"/>
            <a:endParaRPr lang="en-US" dirty="0"/>
          </a:p>
          <a:p>
            <a:pPr lvl="1"/>
            <a:r>
              <a:rPr lang="en-US" dirty="0"/>
              <a:t>Chalice Hymnal 417</a:t>
            </a:r>
          </a:p>
          <a:p>
            <a:pPr lvl="1"/>
            <a:r>
              <a:rPr lang="en-US" dirty="0"/>
              <a:t>(alt. </a:t>
            </a:r>
            <a:r>
              <a:rPr lang="en-US"/>
              <a:t>tune – GIFT OF LOVE)</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 place upon </a:t>
            </a:r>
          </a:p>
          <a:p>
            <a:r>
              <a:rPr lang="en-US" dirty="0"/>
              <a:t>your table, Lord</a:t>
            </a:r>
          </a:p>
          <a:p>
            <a:pPr lvl="1"/>
            <a:endParaRPr lang="en-US" dirty="0"/>
          </a:p>
          <a:p>
            <a:r>
              <a:rPr lang="en-US" dirty="0"/>
              <a:t>The food of life, </a:t>
            </a:r>
          </a:p>
          <a:p>
            <a:r>
              <a:rPr lang="en-US" dirty="0"/>
              <a:t>the bread and wine,</a:t>
            </a:r>
          </a:p>
          <a:p>
            <a:pPr lvl="1"/>
            <a:endParaRPr lang="en-US" dirty="0"/>
          </a:p>
          <a:p>
            <a:r>
              <a:rPr lang="en-US" dirty="0"/>
              <a:t>As symbols of </a:t>
            </a:r>
          </a:p>
          <a:p>
            <a:r>
              <a:rPr lang="en-US" dirty="0"/>
              <a:t>our daily work,</a:t>
            </a:r>
          </a:p>
          <a:p>
            <a:pPr lvl="1"/>
            <a:endParaRPr lang="en-US" dirty="0"/>
          </a:p>
          <a:p>
            <a:r>
              <a:rPr lang="en-US" dirty="0"/>
              <a:t>According to </a:t>
            </a:r>
          </a:p>
          <a:p>
            <a:r>
              <a:rPr lang="en-US" dirty="0"/>
              <a:t>your grand design.</a:t>
            </a:r>
          </a:p>
          <a:p>
            <a:pPr lvl="1"/>
            <a:r>
              <a:rPr lang="en-US" dirty="0"/>
              <a:t>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Within these simple </a:t>
            </a:r>
          </a:p>
          <a:p>
            <a:r>
              <a:rPr lang="en-US" dirty="0"/>
              <a:t>things there lie </a:t>
            </a:r>
          </a:p>
          <a:p>
            <a:pPr lvl="1"/>
            <a:endParaRPr lang="en-US" dirty="0"/>
          </a:p>
          <a:p>
            <a:r>
              <a:rPr lang="en-US" dirty="0"/>
              <a:t>The height and depth </a:t>
            </a:r>
          </a:p>
          <a:p>
            <a:r>
              <a:rPr lang="en-US" dirty="0"/>
              <a:t>of human life:</a:t>
            </a:r>
          </a:p>
          <a:p>
            <a:pPr lvl="1"/>
            <a:endParaRPr lang="en-US" dirty="0"/>
          </a:p>
          <a:p>
            <a:r>
              <a:rPr lang="en-US" dirty="0"/>
              <a:t>Our pain and tears,</a:t>
            </a:r>
          </a:p>
          <a:p>
            <a:r>
              <a:rPr lang="en-US" dirty="0"/>
              <a:t>our thoughts and toils,</a:t>
            </a:r>
          </a:p>
          <a:p>
            <a:pPr lvl="1"/>
            <a:endParaRPr lang="en-US" dirty="0"/>
          </a:p>
          <a:p>
            <a:r>
              <a:rPr lang="en-US" dirty="0"/>
              <a:t>Our hopes and fears,</a:t>
            </a:r>
          </a:p>
          <a:p>
            <a:r>
              <a:rPr lang="en-US" dirty="0"/>
              <a:t>our joy and strife.</a:t>
            </a:r>
          </a:p>
          <a:p>
            <a:pPr lvl="1"/>
            <a:r>
              <a:rPr lang="en-US" dirty="0"/>
              <a:t>2</a:t>
            </a:r>
          </a:p>
        </p:txBody>
      </p:sp>
    </p:spTree>
    <p:extLst>
      <p:ext uri="{BB962C8B-B14F-4D97-AF65-F5344CB8AC3E}">
        <p14:creationId xmlns:p14="http://schemas.microsoft.com/office/powerpoint/2010/main" val="130560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Accept them, Lord</a:t>
            </a:r>
          </a:p>
          <a:p>
            <a:r>
              <a:rPr lang="en-US" dirty="0"/>
              <a:t>they come from you;</a:t>
            </a:r>
          </a:p>
          <a:p>
            <a:pPr lvl="1"/>
            <a:endParaRPr lang="en-US" dirty="0"/>
          </a:p>
          <a:p>
            <a:r>
              <a:rPr lang="en-US" dirty="0"/>
              <a:t>We take them humbly </a:t>
            </a:r>
          </a:p>
          <a:p>
            <a:r>
              <a:rPr lang="en-US" dirty="0"/>
              <a:t>from your hand.</a:t>
            </a:r>
          </a:p>
          <a:p>
            <a:pPr lvl="1"/>
            <a:endParaRPr lang="en-US" dirty="0"/>
          </a:p>
          <a:p>
            <a:r>
              <a:rPr lang="en-US" dirty="0"/>
              <a:t>These gifts of yours </a:t>
            </a:r>
          </a:p>
          <a:p>
            <a:r>
              <a:rPr lang="en-US" dirty="0"/>
              <a:t>for higher use</a:t>
            </a:r>
          </a:p>
          <a:p>
            <a:pPr lvl="1"/>
            <a:endParaRPr lang="en-US" dirty="0"/>
          </a:p>
          <a:p>
            <a:r>
              <a:rPr lang="en-US" dirty="0"/>
              <a:t>We offer up </a:t>
            </a:r>
          </a:p>
          <a:p>
            <a:r>
              <a:rPr lang="en-US" dirty="0"/>
              <a:t>as you command.</a:t>
            </a:r>
          </a:p>
          <a:p>
            <a:pPr lvl="1"/>
            <a:r>
              <a:rPr lang="en-US" dirty="0"/>
              <a:t>3</a:t>
            </a:r>
          </a:p>
        </p:txBody>
      </p:sp>
    </p:spTree>
    <p:extLst>
      <p:ext uri="{BB962C8B-B14F-4D97-AF65-F5344CB8AC3E}">
        <p14:creationId xmlns:p14="http://schemas.microsoft.com/office/powerpoint/2010/main" val="2725711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94E489-78C3-471B-BD53-A80ECA7D0D7B}"/>
              </a:ext>
            </a:extLst>
          </p:cNvPr>
          <p:cNvSpPr txBox="1"/>
          <p:nvPr/>
        </p:nvSpPr>
        <p:spPr>
          <a:xfrm>
            <a:off x="0" y="228600"/>
            <a:ext cx="4724400" cy="212365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panose="020E0502030303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panose="020E0502030303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panose="020E0502030303020204" pitchFamily="34" charset="0"/>
                <a:ea typeface="+mn-ea"/>
                <a:cs typeface="+mn-cs"/>
              </a:rPr>
              <a:t>Invitation to Christ’s Table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663971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
            <a:ext cx="9144000" cy="686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0" y="0"/>
            <a:ext cx="9144000" cy="6858000"/>
          </a:xfrm>
        </p:spPr>
        <p:txBody>
          <a:bodyPr/>
          <a:lstStyle/>
          <a:p>
            <a:pPr marL="0" marR="0" indent="0" algn="ctr">
              <a:lnSpc>
                <a:spcPct val="115000"/>
              </a:lnSpc>
              <a:spcBef>
                <a:spcPts val="0"/>
              </a:spcBef>
              <a:spcAft>
                <a:spcPts val="0"/>
              </a:spcAft>
              <a:buNone/>
            </a:pPr>
            <a:endParaRPr lang="en-US" b="1" dirty="0">
              <a:latin typeface="Arial"/>
              <a:ea typeface="Times New Roman"/>
              <a:cs typeface="Times New Roman"/>
            </a:endParaRPr>
          </a:p>
          <a:p>
            <a:pPr marL="0" marR="0" indent="0" algn="ctr">
              <a:lnSpc>
                <a:spcPct val="115000"/>
              </a:lnSpc>
              <a:spcBef>
                <a:spcPts val="0"/>
              </a:spcBef>
              <a:spcAft>
                <a:spcPts val="0"/>
              </a:spcAft>
              <a:buNone/>
            </a:pPr>
            <a:r>
              <a:rPr lang="en-US" b="1" dirty="0">
                <a:solidFill>
                  <a:schemeClr val="bg1"/>
                </a:solidFill>
                <a:latin typeface="Arial"/>
                <a:ea typeface="Times New Roman"/>
                <a:cs typeface="Times New Roman"/>
              </a:rPr>
              <a:t>Sharing the Peace of Christ	</a:t>
            </a:r>
            <a:endParaRPr lang="en-US" sz="2800" dirty="0">
              <a:solidFill>
                <a:schemeClr val="bg1"/>
              </a:solidFill>
              <a:ea typeface="Times New Roman"/>
              <a:cs typeface="Times New Roman"/>
            </a:endParaRPr>
          </a:p>
          <a:p>
            <a:pPr marL="0" marR="0" indent="0" algn="ctr">
              <a:lnSpc>
                <a:spcPct val="115000"/>
              </a:lnSpc>
              <a:spcBef>
                <a:spcPts val="0"/>
              </a:spcBef>
              <a:spcAft>
                <a:spcPts val="0"/>
              </a:spcAft>
              <a:buNone/>
            </a:pPr>
            <a:endParaRPr lang="en-US" dirty="0">
              <a:solidFill>
                <a:schemeClr val="bg1"/>
              </a:solidFill>
              <a:latin typeface="Arial"/>
              <a:ea typeface="Times New Roman"/>
              <a:cs typeface="Times New Roman"/>
            </a:endParaRPr>
          </a:p>
          <a:p>
            <a:pPr marL="0" marR="0" indent="0" algn="ctr">
              <a:lnSpc>
                <a:spcPct val="115000"/>
              </a:lnSpc>
              <a:spcBef>
                <a:spcPts val="0"/>
              </a:spcBef>
              <a:spcAft>
                <a:spcPts val="0"/>
              </a:spcAft>
              <a:buNone/>
            </a:pPr>
            <a:endParaRPr lang="en-US" dirty="0">
              <a:solidFill>
                <a:schemeClr val="bg1"/>
              </a:solidFill>
              <a:latin typeface="Arial"/>
              <a:ea typeface="Times New Roman"/>
              <a:cs typeface="Times New Roman"/>
            </a:endParaRPr>
          </a:p>
          <a:p>
            <a:pPr marL="0" marR="0" indent="0" algn="ctr">
              <a:lnSpc>
                <a:spcPct val="115000"/>
              </a:lnSpc>
              <a:spcBef>
                <a:spcPts val="0"/>
              </a:spcBef>
              <a:spcAft>
                <a:spcPts val="0"/>
              </a:spcAft>
              <a:buNone/>
            </a:pPr>
            <a:r>
              <a:rPr lang="en-US" sz="4000" dirty="0">
                <a:solidFill>
                  <a:schemeClr val="bg1"/>
                </a:solidFill>
                <a:latin typeface="Arial"/>
                <a:ea typeface="Times New Roman"/>
                <a:cs typeface="Times New Roman"/>
              </a:rPr>
              <a:t>May the peace of Christ be with you</a:t>
            </a:r>
            <a:endParaRPr lang="en-US" sz="4000" dirty="0">
              <a:solidFill>
                <a:schemeClr val="bg1"/>
              </a:solidFill>
              <a:ea typeface="Times New Roman"/>
              <a:cs typeface="Times New Roman"/>
            </a:endParaRPr>
          </a:p>
          <a:p>
            <a:pPr marL="0" marR="0" indent="0" algn="ctr">
              <a:lnSpc>
                <a:spcPct val="115000"/>
              </a:lnSpc>
              <a:spcBef>
                <a:spcPts val="0"/>
              </a:spcBef>
              <a:spcAft>
                <a:spcPts val="0"/>
              </a:spcAft>
              <a:buNone/>
            </a:pPr>
            <a:endParaRPr lang="en-US" sz="4000" b="1" dirty="0">
              <a:solidFill>
                <a:schemeClr val="bg1"/>
              </a:solidFill>
              <a:latin typeface="Arial"/>
              <a:ea typeface="Times New Roman"/>
              <a:cs typeface="Times New Roman"/>
            </a:endParaRPr>
          </a:p>
          <a:p>
            <a:pPr marL="0" marR="0" indent="0" algn="ctr">
              <a:lnSpc>
                <a:spcPct val="115000"/>
              </a:lnSpc>
              <a:spcBef>
                <a:spcPts val="0"/>
              </a:spcBef>
              <a:spcAft>
                <a:spcPts val="0"/>
              </a:spcAft>
              <a:buNone/>
            </a:pPr>
            <a:endParaRPr lang="en-US" sz="4000" b="1" dirty="0">
              <a:solidFill>
                <a:schemeClr val="bg1"/>
              </a:solidFill>
              <a:latin typeface="Arial"/>
              <a:ea typeface="Times New Roman"/>
              <a:cs typeface="Times New Roman"/>
            </a:endParaRPr>
          </a:p>
          <a:p>
            <a:pPr marL="0" marR="0" indent="0" algn="ctr">
              <a:lnSpc>
                <a:spcPct val="115000"/>
              </a:lnSpc>
              <a:spcBef>
                <a:spcPts val="0"/>
              </a:spcBef>
              <a:spcAft>
                <a:spcPts val="0"/>
              </a:spcAft>
              <a:buNone/>
            </a:pPr>
            <a:endParaRPr lang="en-US" sz="4000" b="1" dirty="0">
              <a:solidFill>
                <a:schemeClr val="bg1"/>
              </a:solidFill>
              <a:latin typeface="Arial"/>
              <a:ea typeface="Times New Roman"/>
              <a:cs typeface="Times New Roman"/>
            </a:endParaRPr>
          </a:p>
          <a:p>
            <a:pPr marL="0" marR="0" indent="0" algn="ctr">
              <a:lnSpc>
                <a:spcPct val="115000"/>
              </a:lnSpc>
              <a:spcBef>
                <a:spcPts val="0"/>
              </a:spcBef>
              <a:spcAft>
                <a:spcPts val="0"/>
              </a:spcAft>
              <a:buNone/>
            </a:pPr>
            <a:r>
              <a:rPr lang="en-US" sz="4000" b="1" dirty="0">
                <a:solidFill>
                  <a:schemeClr val="bg1"/>
                </a:solidFill>
                <a:latin typeface="Arial"/>
                <a:ea typeface="Times New Roman"/>
                <a:cs typeface="Times New Roman"/>
              </a:rPr>
              <a:t>And also with you.</a:t>
            </a:r>
            <a:endParaRPr lang="en-US" sz="4000" dirty="0">
              <a:solidFill>
                <a:schemeClr val="bg1"/>
              </a:solidFill>
              <a:ea typeface="Times New Roman"/>
              <a:cs typeface="Times New Roman"/>
            </a:endParaRPr>
          </a:p>
          <a:p>
            <a:pPr marL="0" indent="0">
              <a:buNone/>
            </a:pPr>
            <a:endParaRPr lang="en-US" dirty="0"/>
          </a:p>
        </p:txBody>
      </p:sp>
    </p:spTree>
    <p:extLst>
      <p:ext uri="{BB962C8B-B14F-4D97-AF65-F5344CB8AC3E}">
        <p14:creationId xmlns:p14="http://schemas.microsoft.com/office/powerpoint/2010/main" val="3860561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94E489-78C3-471B-BD53-A80ECA7D0D7B}"/>
              </a:ext>
            </a:extLst>
          </p:cNvPr>
          <p:cNvSpPr txBox="1"/>
          <p:nvPr/>
        </p:nvSpPr>
        <p:spPr>
          <a:xfrm>
            <a:off x="6531" y="0"/>
            <a:ext cx="4648200" cy="236988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panose="020E0502030303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panose="020E0502030303020204" pitchFamily="34" charset="0"/>
                <a:ea typeface="+mn-ea"/>
                <a:cs typeface="+mn-cs"/>
              </a:rPr>
              <a:t>Prayer for the Bread and Cup </a:t>
            </a:r>
          </a:p>
        </p:txBody>
      </p:sp>
    </p:spTree>
    <p:extLst>
      <p:ext uri="{BB962C8B-B14F-4D97-AF65-F5344CB8AC3E}">
        <p14:creationId xmlns:p14="http://schemas.microsoft.com/office/powerpoint/2010/main" val="4210849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9327" y="-46908"/>
            <a:ext cx="9296400" cy="6902194"/>
          </a:xfrm>
          <a:prstGeom prst="rect">
            <a:avLst/>
          </a:prstGeom>
        </p:spPr>
      </p:pic>
      <p:sp>
        <p:nvSpPr>
          <p:cNvPr id="63490" name="Content Placeholder 2"/>
          <p:cNvSpPr>
            <a:spLocks noGrp="1"/>
          </p:cNvSpPr>
          <p:nvPr>
            <p:ph idx="1"/>
          </p:nvPr>
        </p:nvSpPr>
        <p:spPr bwMode="auto">
          <a:xfrm>
            <a:off x="0" y="152400"/>
            <a:ext cx="9067800" cy="67236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marR="0">
              <a:spcBef>
                <a:spcPts val="0"/>
              </a:spcBef>
              <a:spcAft>
                <a:spcPts val="0"/>
              </a:spcAft>
              <a:tabLst>
                <a:tab pos="228600" algn="l"/>
                <a:tab pos="2743200" algn="ctr"/>
                <a:tab pos="5486400" algn="r"/>
                <a:tab pos="457200" algn="l"/>
              </a:tabLst>
            </a:pPr>
            <a:r>
              <a:rPr lang="en-US" sz="3600" b="1" dirty="0">
                <a:solidFill>
                  <a:srgbClr val="000000"/>
                </a:solidFill>
                <a:effectLst/>
                <a:latin typeface="Arial" panose="020B0604020202020204" pitchFamily="34" charset="0"/>
                <a:ea typeface="Times New Roman" panose="02020603050405020304" pitchFamily="18" charset="0"/>
              </a:rPr>
              <a:t>	</a:t>
            </a:r>
            <a:r>
              <a:rPr lang="en-US" sz="1800" b="1" dirty="0">
                <a:solidFill>
                  <a:srgbClr val="000000"/>
                </a:solidFill>
                <a:effectLst/>
                <a:latin typeface="Arial" panose="020B0604020202020204" pitchFamily="34" charset="0"/>
                <a:ea typeface="Times New Roman" panose="02020603050405020304" pitchFamily="18" charset="0"/>
              </a:rPr>
              <a:t>	</a:t>
            </a:r>
            <a:r>
              <a:rPr lang="en-US" sz="4000" dirty="0">
                <a:solidFill>
                  <a:srgbClr val="222222"/>
                </a:solidFill>
                <a:effectLst/>
                <a:latin typeface="Arial" panose="020B0604020202020204" pitchFamily="34" charset="0"/>
                <a:ea typeface="Times New Roman" panose="02020603050405020304" pitchFamily="18" charset="0"/>
              </a:rPr>
              <a:t>Breathe on Me, Breath of God - Wilbur Held </a:t>
            </a:r>
            <a:endParaRPr lang="en-US" dirty="0">
              <a:effectLst/>
              <a:latin typeface="Arial" panose="020B0604020202020204" pitchFamily="34" charset="0"/>
              <a:ea typeface="Times New Roman" panose="02020603050405020304" pitchFamily="18" charset="0"/>
            </a:endParaRPr>
          </a:p>
          <a:p>
            <a:pPr>
              <a:spcBef>
                <a:spcPct val="0"/>
              </a:spcBef>
            </a:pPr>
            <a:endParaRPr lang="en-US" sz="3600" i="0" dirty="0">
              <a:solidFill>
                <a:srgbClr val="222222"/>
              </a:solidFill>
              <a:effectLst/>
              <a:cs typeface="Arial" panose="020B0604020202020204" pitchFamily="34" charset="0"/>
            </a:endParaRPr>
          </a:p>
        </p:txBody>
      </p:sp>
    </p:spTree>
    <p:extLst>
      <p:ext uri="{BB962C8B-B14F-4D97-AF65-F5344CB8AC3E}">
        <p14:creationId xmlns:p14="http://schemas.microsoft.com/office/powerpoint/2010/main" val="714017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1"/>
          <p:cNvSpPr txBox="1">
            <a:spLocks/>
          </p:cNvSpPr>
          <p:nvPr/>
        </p:nvSpPr>
        <p:spPr bwMode="auto">
          <a:xfrm>
            <a:off x="3124200" y="2748902"/>
            <a:ext cx="6324600" cy="15828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srgbClr val="D8C87A"/>
                </a:solidFill>
                <a:effectLst>
                  <a:outerShdw blurRad="38100" dist="38100" dir="2700000" algn="tl">
                    <a:srgbClr val="000000">
                      <a:alpha val="43137"/>
                    </a:srgbClr>
                  </a:outerShdw>
                </a:effectLst>
                <a:uLnTx/>
                <a:uFillTx/>
                <a:latin typeface="Lucida Calligraphy" panose="03010101010101010101" pitchFamily="66" charset="0"/>
                <a:ea typeface="Microsoft YaHei Light" panose="020B0502040204020203" pitchFamily="34" charset="-122"/>
                <a:cs typeface="+mn-cs"/>
              </a:rPr>
              <a:t>All Are Welcome</a:t>
            </a:r>
          </a:p>
          <a:p>
            <a:pPr marL="342900" marR="0" lvl="0" indent="-3429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37FC0B7-5384-1FAE-8346-F86627F8E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3" y="800100"/>
            <a:ext cx="9144000" cy="5257800"/>
          </a:xfrm>
          <a:prstGeom prst="rect">
            <a:avLst/>
          </a:prstGeom>
        </p:spPr>
      </p:pic>
    </p:spTree>
    <p:extLst>
      <p:ext uri="{BB962C8B-B14F-4D97-AF65-F5344CB8AC3E}">
        <p14:creationId xmlns:p14="http://schemas.microsoft.com/office/powerpoint/2010/main" val="1214470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BF8F5"/>
        </a:solidFill>
        <a:effectLst/>
      </p:bgPr>
    </p:bg>
    <p:spTree>
      <p:nvGrpSpPr>
        <p:cNvPr id="1" name=""/>
        <p:cNvGrpSpPr/>
        <p:nvPr/>
      </p:nvGrpSpPr>
      <p:grpSpPr>
        <a:xfrm>
          <a:off x="0" y="0"/>
          <a:ext cx="0" cy="0"/>
          <a:chOff x="0" y="0"/>
          <a:chExt cx="0" cy="0"/>
        </a:xfrm>
      </p:grpSpPr>
      <p:sp>
        <p:nvSpPr>
          <p:cNvPr id="15362" name="Content Placeholder 2"/>
          <p:cNvSpPr>
            <a:spLocks noGrp="1"/>
          </p:cNvSpPr>
          <p:nvPr>
            <p:ph idx="1"/>
          </p:nvPr>
        </p:nvSpPr>
        <p:spPr bwMode="auto">
          <a:xfrm>
            <a:off x="5181600" y="0"/>
            <a:ext cx="4038600" cy="68579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Autofit/>
          </a:bodyPr>
          <a:lstStyle/>
          <a:p>
            <a:pPr algn="l">
              <a:tabLst>
                <a:tab pos="228600" algn="l"/>
                <a:tab pos="2743200" algn="ctr"/>
                <a:tab pos="5486400" algn="r"/>
                <a:tab pos="457200" algn="l"/>
              </a:tabLst>
            </a:pPr>
            <a:r>
              <a:rPr lang="en-US" sz="3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Leader:  </a:t>
            </a:r>
          </a:p>
          <a:p>
            <a:pPr marL="0" marR="0" algn="l">
              <a:lnSpc>
                <a:spcPct val="115000"/>
              </a:lnSpc>
              <a:spcBef>
                <a:spcPts val="0"/>
              </a:spcBef>
              <a:spcAft>
                <a:spcPts val="0"/>
              </a:spcAft>
            </a:pPr>
            <a:r>
              <a:rPr lang="en-US" sz="3200" b="0" dirty="0">
                <a:ln>
                  <a:noFill/>
                </a:ln>
                <a:solidFill>
                  <a:srgbClr val="000000"/>
                </a:solidFill>
                <a:effectLst/>
                <a:latin typeface="Arial" panose="020B0604020202020204" pitchFamily="34" charset="0"/>
                <a:ea typeface="Arial Unicode MS"/>
                <a:cs typeface="Arial" panose="020B0604020202020204" pitchFamily="34" charset="0"/>
              </a:rPr>
              <a:t>Sing to the Lord a new song</a:t>
            </a:r>
          </a:p>
          <a:p>
            <a:pPr marL="0" marR="0" algn="l">
              <a:spcBef>
                <a:spcPts val="0"/>
              </a:spcBef>
              <a:spcAft>
                <a:spcPts val="0"/>
              </a:spcAft>
              <a:tabLst>
                <a:tab pos="228600" algn="l"/>
                <a:tab pos="2743200" algn="ctr"/>
                <a:tab pos="5486400" algn="r"/>
                <a:tab pos="457200" algn="l"/>
              </a:tabLst>
            </a:pPr>
            <a:endParaRPr lang="en-US" sz="32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tabLst>
                <a:tab pos="228600" algn="l"/>
                <a:tab pos="2743200" algn="ctr"/>
                <a:tab pos="5486400" algn="r"/>
                <a:tab pos="457200" algn="l"/>
              </a:tabLst>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  </a:t>
            </a:r>
          </a:p>
          <a:p>
            <a:pPr marL="0" marR="0" algn="l">
              <a:spcBef>
                <a:spcPts val="0"/>
              </a:spcBef>
              <a:spcAft>
                <a:spcPts val="0"/>
              </a:spcAft>
              <a:tabLst>
                <a:tab pos="228600" algn="l"/>
                <a:tab pos="2743200" algn="ctr"/>
                <a:tab pos="5486400" algn="r"/>
                <a:tab pos="457200" algn="l"/>
              </a:tabLst>
            </a:pPr>
            <a:r>
              <a:rPr lang="en-US" sz="3200" b="1" dirty="0">
                <a:solidFill>
                  <a:srgbClr val="000000"/>
                </a:solidFill>
                <a:effectLst/>
                <a:latin typeface="Arial" panose="020B0604020202020204" pitchFamily="34" charset="0"/>
                <a:ea typeface="Times New Roman" panose="02020603050405020304" pitchFamily="18" charset="0"/>
              </a:rPr>
              <a:t>For our God alone is Lord of all.</a:t>
            </a:r>
            <a:endParaRPr lang="en-US" altLang="en-US" sz="3200" dirty="0">
              <a:latin typeface="Arial" panose="020B0604020202020204" pitchFamily="34"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188" b="3514"/>
          <a:stretch/>
        </p:blipFill>
        <p:spPr>
          <a:xfrm>
            <a:off x="0" y="28434"/>
            <a:ext cx="5486400" cy="6829566"/>
          </a:xfrm>
          <a:prstGeom prst="rect">
            <a:avLst/>
          </a:prstGeom>
        </p:spPr>
      </p:pic>
    </p:spTree>
    <p:extLst>
      <p:ext uri="{BB962C8B-B14F-4D97-AF65-F5344CB8AC3E}">
        <p14:creationId xmlns:p14="http://schemas.microsoft.com/office/powerpoint/2010/main" val="2138973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t>Go in Peace</a:t>
            </a:r>
          </a:p>
          <a:p>
            <a:pPr lvl="2"/>
            <a:endParaRPr lang="en-US" dirty="0"/>
          </a:p>
          <a:p>
            <a:pPr lvl="1"/>
            <a:r>
              <a:rPr lang="en-US" dirty="0"/>
              <a:t>Chalice Hymnal 445</a:t>
            </a:r>
          </a:p>
          <a:p>
            <a:pPr lvl="2"/>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 in peace,</a:t>
            </a:r>
          </a:p>
          <a:p>
            <a:r>
              <a:rPr lang="en-US" dirty="0"/>
              <a:t>and the peace of God</a:t>
            </a:r>
          </a:p>
          <a:p>
            <a:r>
              <a:rPr lang="en-US" dirty="0"/>
              <a:t>be with you this day.</a:t>
            </a:r>
          </a:p>
          <a:p>
            <a:pPr lvl="1"/>
            <a:endParaRPr lang="en-US" dirty="0"/>
          </a:p>
          <a:p>
            <a:r>
              <a:rPr lang="en-US" dirty="0"/>
              <a:t>Go in peace</a:t>
            </a:r>
          </a:p>
          <a:p>
            <a:r>
              <a:rPr lang="en-US" dirty="0"/>
              <a:t>and the peace of God</a:t>
            </a:r>
          </a:p>
          <a:p>
            <a:r>
              <a:rPr lang="en-US" dirty="0"/>
              <a:t>be with you always.</a:t>
            </a:r>
          </a:p>
          <a:p>
            <a:pPr lvl="1"/>
            <a:r>
              <a:rPr lang="en-US" dirty="0"/>
              <a:t>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Celebrate and </a:t>
            </a:r>
          </a:p>
          <a:p>
            <a:r>
              <a:rPr lang="en-US" dirty="0"/>
              <a:t>share the joy!</a:t>
            </a:r>
          </a:p>
          <a:p>
            <a:r>
              <a:rPr lang="en-US" dirty="0"/>
              <a:t>Celebrate new life!</a:t>
            </a:r>
          </a:p>
          <a:p>
            <a:pPr lvl="1"/>
            <a:endParaRPr lang="en-US" dirty="0"/>
          </a:p>
          <a:p>
            <a:r>
              <a:rPr lang="en-US" dirty="0"/>
              <a:t>Go in peace </a:t>
            </a:r>
          </a:p>
          <a:p>
            <a:r>
              <a:rPr lang="en-US" dirty="0"/>
              <a:t>and the peace of God</a:t>
            </a:r>
          </a:p>
          <a:p>
            <a:r>
              <a:rPr lang="en-US" dirty="0"/>
              <a:t>be with you always.</a:t>
            </a:r>
          </a:p>
          <a:p>
            <a:pPr lvl="1"/>
            <a:r>
              <a:rPr lang="en-US" dirty="0"/>
              <a:t>2</a:t>
            </a:r>
          </a:p>
        </p:txBody>
      </p:sp>
    </p:spTree>
    <p:extLst>
      <p:ext uri="{BB962C8B-B14F-4D97-AF65-F5344CB8AC3E}">
        <p14:creationId xmlns:p14="http://schemas.microsoft.com/office/powerpoint/2010/main" val="1226644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1326"/>
            <a:ext cx="9254319" cy="6889326"/>
          </a:xfrm>
          <a:prstGeom prst="rect">
            <a:avLst/>
          </a:prstGeom>
        </p:spPr>
      </p:pic>
      <p:sp>
        <p:nvSpPr>
          <p:cNvPr id="31746" name="Content Placeholder 1"/>
          <p:cNvSpPr>
            <a:spLocks noGrp="1"/>
          </p:cNvSpPr>
          <p:nvPr>
            <p:ph idx="1"/>
          </p:nvPr>
        </p:nvSpPr>
        <p:spPr bwMode="auto">
          <a:xfrm>
            <a:off x="4572000" y="-7070"/>
            <a:ext cx="4572000" cy="68650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a:spcBef>
                <a:spcPct val="0"/>
              </a:spcBef>
            </a:pPr>
            <a:r>
              <a:rPr lang="en-US" altLang="en-US" dirty="0"/>
              <a:t>Benediction</a:t>
            </a:r>
          </a:p>
          <a:p>
            <a:pPr>
              <a:spcBef>
                <a:spcPct val="0"/>
              </a:spcBef>
            </a:pPr>
            <a:endParaRPr lang="en-US" altLang="en-US" dirty="0"/>
          </a:p>
        </p:txBody>
      </p:sp>
    </p:spTree>
    <p:extLst>
      <p:ext uri="{BB962C8B-B14F-4D97-AF65-F5344CB8AC3E}">
        <p14:creationId xmlns:p14="http://schemas.microsoft.com/office/powerpoint/2010/main" val="574861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EAEA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20"/>
            <a:ext cx="9144000" cy="6906731"/>
          </a:xfrm>
          <a:prstGeom prst="rect">
            <a:avLst/>
          </a:prstGeom>
        </p:spPr>
      </p:pic>
      <p:sp>
        <p:nvSpPr>
          <p:cNvPr id="81922" name="Content Placeholder 1"/>
          <p:cNvSpPr>
            <a:spLocks noGrp="1"/>
          </p:cNvSpPr>
          <p:nvPr>
            <p:ph idx="1"/>
          </p:nvPr>
        </p:nvSpPr>
        <p:spPr bwMode="auto">
          <a:xfrm>
            <a:off x="23191" y="-24720"/>
            <a:ext cx="5463209" cy="6882010"/>
          </a:xfrm>
          <a:noFill/>
        </p:spPr>
        <p:txBody>
          <a:bodyPr vert="horz" wrap="square" numCol="1" anchorCtr="0" compatLnSpc="1">
            <a:prstTxWarp prst="textNoShape">
              <a:avLst/>
            </a:prstTxWarp>
            <a:normAutofit/>
          </a:bodyPr>
          <a:lstStyle/>
          <a:p>
            <a:pPr>
              <a:spcBef>
                <a:spcPct val="0"/>
              </a:spcBef>
            </a:pPr>
            <a:r>
              <a:rPr lang="en-US" sz="3600" dirty="0">
                <a:solidFill>
                  <a:srgbClr val="222222"/>
                </a:solidFill>
                <a:effectLst>
                  <a:outerShdw blurRad="38100" dist="38100" dir="2700000" algn="tl">
                    <a:srgbClr val="000000">
                      <a:alpha val="43137"/>
                    </a:srgbClr>
                  </a:outerShdw>
                </a:effectLst>
                <a:ea typeface="Times New Roman" panose="02020603050405020304" pitchFamily="18" charset="0"/>
              </a:rPr>
              <a:t>Restoration Promise - Robert J. Powell </a:t>
            </a:r>
          </a:p>
          <a:p>
            <a:pPr>
              <a:spcBef>
                <a:spcPct val="0"/>
              </a:spcBef>
            </a:pPr>
            <a:endParaRPr lang="en-US" altLang="en-US" sz="3600" dirty="0">
              <a:solidFill>
                <a:schemeClr val="bg1"/>
              </a:solidFill>
              <a:effectLst>
                <a:outerShdw blurRad="38100" dist="38100" dir="2700000" algn="tl">
                  <a:srgbClr val="000000">
                    <a:alpha val="43137"/>
                  </a:srgbClr>
                </a:outerShdw>
              </a:effectLst>
            </a:endParaRPr>
          </a:p>
          <a:p>
            <a:pPr>
              <a:spcBef>
                <a:spcPct val="0"/>
              </a:spcBef>
            </a:pPr>
            <a:r>
              <a:rPr lang="en-US" altLang="en-US" dirty="0">
                <a:solidFill>
                  <a:schemeClr val="bg1"/>
                </a:solidFill>
                <a:effectLst>
                  <a:outerShdw blurRad="38100" dist="38100" dir="2700000" algn="tl">
                    <a:srgbClr val="000000">
                      <a:alpha val="43137"/>
                    </a:srgbClr>
                  </a:outerShdw>
                </a:effectLst>
              </a:rPr>
              <a:t>May the</a:t>
            </a:r>
          </a:p>
          <a:p>
            <a:pPr>
              <a:spcBef>
                <a:spcPct val="0"/>
              </a:spcBef>
            </a:pPr>
            <a:r>
              <a:rPr lang="en-US" altLang="en-US" dirty="0">
                <a:solidFill>
                  <a:schemeClr val="bg1"/>
                </a:solidFill>
              </a:rPr>
              <a:t>Light</a:t>
            </a:r>
            <a:r>
              <a:rPr lang="en-US" altLang="en-US" dirty="0">
                <a:solidFill>
                  <a:schemeClr val="bg1"/>
                </a:solidFill>
                <a:effectLst>
                  <a:outerShdw blurRad="38100" dist="38100" dir="2700000" algn="tl">
                    <a:srgbClr val="000000">
                      <a:alpha val="43137"/>
                    </a:srgbClr>
                  </a:outerShdw>
                </a:effectLst>
              </a:rPr>
              <a:t> of Christ surround you.</a:t>
            </a:r>
          </a:p>
          <a:p>
            <a:pPr lvl="2">
              <a:spcBef>
                <a:spcPct val="0"/>
              </a:spcBef>
            </a:pPr>
            <a:endParaRPr lang="en-US" altLang="en-US" dirty="0">
              <a:solidFill>
                <a:schemeClr val="bg1"/>
              </a:solidFill>
              <a:effectLst>
                <a:outerShdw blurRad="38100" dist="38100" dir="2700000" algn="tl">
                  <a:srgbClr val="000000">
                    <a:alpha val="43137"/>
                  </a:srgbClr>
                </a:outerShdw>
              </a:effectLst>
            </a:endParaRPr>
          </a:p>
          <a:p>
            <a:pPr>
              <a:spcBef>
                <a:spcPct val="0"/>
              </a:spcBef>
            </a:pPr>
            <a:endParaRPr lang="en-US" altLang="en-US" dirty="0">
              <a:solidFill>
                <a:schemeClr val="bg1"/>
              </a:solidFill>
              <a:effectLst>
                <a:outerShdw blurRad="38100" dist="38100" dir="2700000" algn="tl">
                  <a:srgbClr val="000000">
                    <a:alpha val="43137"/>
                  </a:srgbClr>
                </a:outerShdw>
              </a:effectLst>
            </a:endParaRPr>
          </a:p>
          <a:p>
            <a:pPr>
              <a:spcBef>
                <a:spcPct val="0"/>
              </a:spcBef>
            </a:pPr>
            <a:r>
              <a:rPr lang="en-US" altLang="en-US" dirty="0">
                <a:solidFill>
                  <a:schemeClr val="bg1"/>
                </a:solidFill>
                <a:effectLst>
                  <a:outerShdw blurRad="38100" dist="38100" dir="2700000" algn="tl">
                    <a:srgbClr val="000000">
                      <a:alpha val="43137"/>
                    </a:srgbClr>
                  </a:outerShdw>
                </a:effectLst>
              </a:rPr>
              <a:t>May you bring </a:t>
            </a:r>
          </a:p>
          <a:p>
            <a:pPr>
              <a:spcBef>
                <a:spcPct val="0"/>
              </a:spcBef>
            </a:pPr>
            <a:r>
              <a:rPr lang="en-US" altLang="en-US" dirty="0">
                <a:solidFill>
                  <a:schemeClr val="bg1"/>
                </a:solidFill>
                <a:effectLst>
                  <a:outerShdw blurRad="38100" dist="38100" dir="2700000" algn="tl">
                    <a:srgbClr val="000000">
                      <a:alpha val="43137"/>
                    </a:srgbClr>
                  </a:outerShdw>
                </a:effectLst>
              </a:rPr>
              <a:t>Christ’s love in </a:t>
            </a:r>
          </a:p>
          <a:p>
            <a:pPr>
              <a:spcBef>
                <a:spcPct val="0"/>
              </a:spcBef>
            </a:pPr>
            <a:r>
              <a:rPr lang="en-US" altLang="en-US" dirty="0">
                <a:solidFill>
                  <a:schemeClr val="bg1"/>
                </a:solidFill>
                <a:effectLst>
                  <a:outerShdw blurRad="38100" dist="38100" dir="2700000" algn="tl">
                    <a:srgbClr val="000000">
                      <a:alpha val="43137"/>
                    </a:srgbClr>
                  </a:outerShdw>
                </a:effectLst>
              </a:rPr>
              <a:t>all places.</a:t>
            </a:r>
          </a:p>
        </p:txBody>
      </p:sp>
    </p:spTree>
    <p:extLst>
      <p:ext uri="{BB962C8B-B14F-4D97-AF65-F5344CB8AC3E}">
        <p14:creationId xmlns:p14="http://schemas.microsoft.com/office/powerpoint/2010/main" val="113327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BF8F5"/>
        </a:solidFill>
        <a:effectLst/>
      </p:bgPr>
    </p:bg>
    <p:spTree>
      <p:nvGrpSpPr>
        <p:cNvPr id="1" name=""/>
        <p:cNvGrpSpPr/>
        <p:nvPr/>
      </p:nvGrpSpPr>
      <p:grpSpPr>
        <a:xfrm>
          <a:off x="0" y="0"/>
          <a:ext cx="0" cy="0"/>
          <a:chOff x="0" y="0"/>
          <a:chExt cx="0" cy="0"/>
        </a:xfrm>
      </p:grpSpPr>
      <p:sp>
        <p:nvSpPr>
          <p:cNvPr id="15362" name="Content Placeholder 2"/>
          <p:cNvSpPr>
            <a:spLocks noGrp="1"/>
          </p:cNvSpPr>
          <p:nvPr>
            <p:ph idx="1"/>
          </p:nvPr>
        </p:nvSpPr>
        <p:spPr bwMode="auto">
          <a:xfrm>
            <a:off x="5181600" y="0"/>
            <a:ext cx="4038600" cy="68579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Autofit/>
          </a:bodyPr>
          <a:lstStyle/>
          <a:p>
            <a:pPr algn="l">
              <a:tabLst>
                <a:tab pos="228600" algn="l"/>
                <a:tab pos="2743200" algn="ctr"/>
                <a:tab pos="5486400" algn="r"/>
                <a:tab pos="457200" algn="l"/>
              </a:tabLst>
            </a:pPr>
            <a:r>
              <a:rPr lang="en-US" sz="3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Leader:  </a:t>
            </a:r>
          </a:p>
          <a:p>
            <a:pPr marL="0" marR="0" algn="l">
              <a:lnSpc>
                <a:spcPct val="115000"/>
              </a:lnSpc>
              <a:spcBef>
                <a:spcPts val="0"/>
              </a:spcBef>
              <a:spcAft>
                <a:spcPts val="0"/>
              </a:spcAft>
              <a:tabLst>
                <a:tab pos="685800" algn="l"/>
              </a:tabLst>
            </a:pPr>
            <a:r>
              <a:rPr lang="en-US" sz="3200" b="0" dirty="0">
                <a:solidFill>
                  <a:srgbClr val="000000"/>
                </a:solidFill>
                <a:effectLst/>
                <a:latin typeface="Arial" panose="020B0604020202020204" pitchFamily="34" charset="0"/>
                <a:ea typeface="Times New Roman" panose="02020603050405020304" pitchFamily="18" charset="0"/>
              </a:rPr>
              <a:t>Break into joyous songs of praise,</a:t>
            </a:r>
            <a:endParaRPr lang="en-US" sz="32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tabLst>
                <a:tab pos="228600" algn="l"/>
                <a:tab pos="2743200" algn="ctr"/>
                <a:tab pos="5486400" algn="r"/>
                <a:tab pos="457200" algn="l"/>
              </a:tabLst>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  </a:t>
            </a:r>
          </a:p>
          <a:p>
            <a:pPr marL="0" marR="0" algn="l">
              <a:lnSpc>
                <a:spcPct val="115000"/>
              </a:lnSpc>
              <a:spcBef>
                <a:spcPts val="0"/>
              </a:spcBef>
              <a:spcAft>
                <a:spcPts val="0"/>
              </a:spcAft>
            </a:pPr>
            <a:r>
              <a:rPr lang="en-US" sz="3200" b="1" dirty="0">
                <a:ln>
                  <a:noFill/>
                </a:ln>
                <a:solidFill>
                  <a:srgbClr val="000000"/>
                </a:solidFill>
                <a:effectLst/>
                <a:latin typeface="Arial" panose="020B0604020202020204" pitchFamily="34" charset="0"/>
                <a:ea typeface="Arial Unicode MS"/>
                <a:cs typeface="Arial Unicode MS"/>
              </a:rPr>
              <a:t>Let all the earth celebrate and rejoice.</a:t>
            </a:r>
            <a:endParaRPr lang="en-US" sz="3200" dirty="0">
              <a:ln>
                <a:noFill/>
              </a:ln>
              <a:solidFill>
                <a:srgbClr val="000000"/>
              </a:solidFill>
              <a:effectLst/>
              <a:latin typeface="Times New Roman" panose="02020603050405020304" pitchFamily="18" charset="0"/>
              <a:ea typeface="Arial Unicode MS"/>
              <a:cs typeface="Arial Unicode M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188" b="3514"/>
          <a:stretch/>
        </p:blipFill>
        <p:spPr>
          <a:xfrm>
            <a:off x="0" y="28434"/>
            <a:ext cx="5486400" cy="6829566"/>
          </a:xfrm>
          <a:prstGeom prst="rect">
            <a:avLst/>
          </a:prstGeom>
        </p:spPr>
      </p:pic>
    </p:spTree>
    <p:extLst>
      <p:ext uri="{BB962C8B-B14F-4D97-AF65-F5344CB8AC3E}">
        <p14:creationId xmlns:p14="http://schemas.microsoft.com/office/powerpoint/2010/main" val="1022037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BF8F5"/>
        </a:solidFill>
        <a:effectLst/>
      </p:bgPr>
    </p:bg>
    <p:spTree>
      <p:nvGrpSpPr>
        <p:cNvPr id="1" name=""/>
        <p:cNvGrpSpPr/>
        <p:nvPr/>
      </p:nvGrpSpPr>
      <p:grpSpPr>
        <a:xfrm>
          <a:off x="0" y="0"/>
          <a:ext cx="0" cy="0"/>
          <a:chOff x="0" y="0"/>
          <a:chExt cx="0" cy="0"/>
        </a:xfrm>
      </p:grpSpPr>
      <p:sp>
        <p:nvSpPr>
          <p:cNvPr id="15362" name="Content Placeholder 2"/>
          <p:cNvSpPr>
            <a:spLocks noGrp="1"/>
          </p:cNvSpPr>
          <p:nvPr>
            <p:ph idx="1"/>
          </p:nvPr>
        </p:nvSpPr>
        <p:spPr bwMode="auto">
          <a:xfrm>
            <a:off x="5181600" y="0"/>
            <a:ext cx="4038600" cy="68579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Autofit/>
          </a:bodyPr>
          <a:lstStyle/>
          <a:p>
            <a:pPr algn="l">
              <a:tabLst>
                <a:tab pos="228600" algn="l"/>
                <a:tab pos="2743200" algn="ctr"/>
                <a:tab pos="5486400" algn="r"/>
                <a:tab pos="457200" algn="l"/>
              </a:tabLst>
            </a:pPr>
            <a:r>
              <a:rPr lang="en-US" sz="3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Leader:  </a:t>
            </a:r>
          </a:p>
          <a:p>
            <a:pPr marL="0" marR="0" algn="l">
              <a:lnSpc>
                <a:spcPct val="115000"/>
              </a:lnSpc>
              <a:spcBef>
                <a:spcPts val="0"/>
              </a:spcBef>
              <a:spcAft>
                <a:spcPts val="0"/>
              </a:spcAft>
              <a:tabLst>
                <a:tab pos="685800" algn="l"/>
              </a:tabLst>
            </a:pPr>
            <a:r>
              <a:rPr lang="en-US" sz="3200" b="0" dirty="0">
                <a:solidFill>
                  <a:srgbClr val="000000"/>
                </a:solidFill>
                <a:effectLst/>
                <a:latin typeface="Arial" panose="020B0604020202020204" pitchFamily="34" charset="0"/>
                <a:ea typeface="Times New Roman" panose="02020603050405020304" pitchFamily="18" charset="0"/>
              </a:rPr>
              <a:t>For our God comes in victory,</a:t>
            </a:r>
            <a:r>
              <a:rPr lang="en-US" sz="3200" b="0" dirty="0">
                <a:solidFill>
                  <a:srgbClr val="000000"/>
                </a:solidFill>
                <a:latin typeface="Arial" panose="020B0604020202020204" pitchFamily="34" charset="0"/>
                <a:ea typeface="Arial Unicode MS"/>
                <a:cs typeface="Arial" panose="020B0604020202020204" pitchFamily="34" charset="0"/>
              </a:rPr>
              <a:t>.</a:t>
            </a:r>
            <a:endParaRPr lang="en-US" sz="3200" b="0" dirty="0">
              <a:ln>
                <a:noFill/>
              </a:ln>
              <a:solidFill>
                <a:srgbClr val="000000"/>
              </a:solidFill>
              <a:effectLst/>
              <a:latin typeface="Arial" panose="020B0604020202020204" pitchFamily="34" charset="0"/>
              <a:ea typeface="Arial Unicode MS"/>
              <a:cs typeface="Arial" panose="020B0604020202020204" pitchFamily="34" charset="0"/>
            </a:endParaRPr>
          </a:p>
          <a:p>
            <a:pPr marL="0" marR="0" algn="l">
              <a:spcBef>
                <a:spcPts val="0"/>
              </a:spcBef>
              <a:spcAft>
                <a:spcPts val="0"/>
              </a:spcAft>
              <a:tabLst>
                <a:tab pos="228600" algn="l"/>
                <a:tab pos="2743200" algn="ctr"/>
                <a:tab pos="5486400" algn="r"/>
                <a:tab pos="457200" algn="l"/>
              </a:tabLst>
            </a:pPr>
            <a:endParaRPr lang="en-US" sz="32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tabLst>
                <a:tab pos="228600" algn="l"/>
                <a:tab pos="2743200" algn="ctr"/>
                <a:tab pos="5486400" algn="r"/>
                <a:tab pos="457200" algn="l"/>
              </a:tabLst>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  </a:t>
            </a:r>
          </a:p>
          <a:p>
            <a:pPr marL="0" marR="0" algn="l">
              <a:spcBef>
                <a:spcPts val="0"/>
              </a:spcBef>
              <a:spcAft>
                <a:spcPts val="0"/>
              </a:spcAft>
              <a:tabLst>
                <a:tab pos="228600" algn="l"/>
                <a:tab pos="2743200" algn="ctr"/>
                <a:tab pos="5486400" algn="r"/>
                <a:tab pos="457200" algn="l"/>
              </a:tabLst>
            </a:pPr>
            <a:r>
              <a:rPr lang="en-US" sz="3200" b="1" dirty="0">
                <a:solidFill>
                  <a:srgbClr val="000000"/>
                </a:solidFill>
                <a:effectLst/>
                <a:latin typeface="Arial" panose="020B0604020202020204" pitchFamily="34" charset="0"/>
                <a:ea typeface="Times New Roman" panose="02020603050405020304" pitchFamily="18" charset="0"/>
              </a:rPr>
              <a:t>With righteousness and justice for all.</a:t>
            </a:r>
            <a:endParaRPr lang="en-US" altLang="en-US" sz="3200" dirty="0">
              <a:latin typeface="Arial" panose="020B0604020202020204" pitchFamily="34" charset="0"/>
              <a:ea typeface="Cambria" panose="02040503050406030204" pitchFamily="18"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188" b="3514"/>
          <a:stretch/>
        </p:blipFill>
        <p:spPr>
          <a:xfrm>
            <a:off x="0" y="28434"/>
            <a:ext cx="5486400" cy="6829566"/>
          </a:xfrm>
          <a:prstGeom prst="rect">
            <a:avLst/>
          </a:prstGeom>
        </p:spPr>
      </p:pic>
    </p:spTree>
    <p:extLst>
      <p:ext uri="{BB962C8B-B14F-4D97-AF65-F5344CB8AC3E}">
        <p14:creationId xmlns:p14="http://schemas.microsoft.com/office/powerpoint/2010/main" val="240189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8660" name="Picture 4" descr="IB-001"/>
          <p:cNvPicPr>
            <a:picLocks noGrp="1" noChangeAspect="1" noChangeArrowheads="1"/>
          </p:cNvPicPr>
          <p:nvPr>
            <p:ph idx="4294967295"/>
          </p:nvPr>
        </p:nvPicPr>
        <p:blipFill>
          <a:blip r:embed="rId3" cstate="print"/>
          <a:srcRect/>
          <a:stretch>
            <a:fillRect/>
          </a:stretch>
        </p:blipFill>
        <p:spPr>
          <a:xfrm>
            <a:off x="0" y="0"/>
            <a:ext cx="9144000" cy="6858000"/>
          </a:xfrm>
          <a:noFill/>
          <a:ln/>
        </p:spPr>
      </p:pic>
      <p:sp>
        <p:nvSpPr>
          <p:cNvPr id="2118664" name="Rectangle 8"/>
          <p:cNvSpPr>
            <a:spLocks noGrp="1" noChangeArrowheads="1"/>
          </p:cNvSpPr>
          <p:nvPr>
            <p:ph type="body" idx="1"/>
          </p:nvPr>
        </p:nvSpPr>
        <p:spPr>
          <a:xfrm>
            <a:off x="457200" y="457200"/>
            <a:ext cx="8686800" cy="5668963"/>
          </a:xfrm>
        </p:spPr>
        <p:txBody>
          <a:bodyPr/>
          <a:lstStyle/>
          <a:p>
            <a:pPr marL="0" indent="0">
              <a:lnSpc>
                <a:spcPct val="150000"/>
              </a:lnSpc>
              <a:buFontTx/>
              <a:buNone/>
            </a:pPr>
            <a:r>
              <a:rPr lang="en-US" sz="4000" dirty="0"/>
              <a:t>		   </a:t>
            </a:r>
          </a:p>
          <a:p>
            <a:pPr marL="0" indent="0">
              <a:lnSpc>
                <a:spcPct val="150000"/>
              </a:lnSpc>
              <a:buFontTx/>
              <a:buNone/>
            </a:pPr>
            <a:endParaRPr lang="en-US" sz="4000" dirty="0"/>
          </a:p>
          <a:p>
            <a:pPr marL="0" indent="0" algn="ctr">
              <a:lnSpc>
                <a:spcPct val="150000"/>
              </a:lnSpc>
              <a:buFontTx/>
              <a:buNone/>
            </a:pPr>
            <a:r>
              <a:rPr lang="en-US" sz="4000" dirty="0">
                <a:latin typeface="Lucida Calligraphy" panose="03010101010101010101" pitchFamily="66" charset="0"/>
              </a:rPr>
              <a:t>Spirit</a:t>
            </a:r>
          </a:p>
          <a:p>
            <a:pPr marL="0" indent="0" algn="ctr">
              <a:lnSpc>
                <a:spcPct val="150000"/>
              </a:lnSpc>
              <a:buFontTx/>
              <a:buNone/>
            </a:pPr>
            <a:r>
              <a:rPr lang="en-US" dirty="0">
                <a:latin typeface="Lucida Calligraphy" panose="03010101010101010101" pitchFamily="66" charset="0"/>
              </a:rPr>
              <a:t>Chalice Hymnal 249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8660" name="Picture 4" descr="IB-001"/>
          <p:cNvPicPr>
            <a:picLocks noGrp="1" noChangeAspect="1" noChangeArrowheads="1"/>
          </p:cNvPicPr>
          <p:nvPr>
            <p:ph idx="4294967295"/>
          </p:nvPr>
        </p:nvPicPr>
        <p:blipFill>
          <a:blip r:embed="rId3" cstate="print"/>
          <a:srcRect/>
          <a:stretch>
            <a:fillRect/>
          </a:stretch>
        </p:blipFill>
        <p:spPr>
          <a:xfrm>
            <a:off x="0" y="0"/>
            <a:ext cx="9144000" cy="6858000"/>
          </a:xfrm>
          <a:noFill/>
          <a:ln/>
        </p:spPr>
      </p:pic>
      <p:sp>
        <p:nvSpPr>
          <p:cNvPr id="2118664" name="Rectangle 8"/>
          <p:cNvSpPr>
            <a:spLocks noGrp="1" noChangeArrowheads="1"/>
          </p:cNvSpPr>
          <p:nvPr>
            <p:ph type="body" idx="1"/>
          </p:nvPr>
        </p:nvSpPr>
        <p:spPr>
          <a:xfrm>
            <a:off x="457200" y="457200"/>
            <a:ext cx="8686800" cy="5668963"/>
          </a:xfrm>
        </p:spPr>
        <p:txBody>
          <a:bodyPr/>
          <a:lstStyle/>
          <a:p>
            <a:pPr marL="0" indent="0">
              <a:lnSpc>
                <a:spcPct val="150000"/>
              </a:lnSpc>
              <a:buFontTx/>
              <a:buNone/>
            </a:pPr>
            <a:r>
              <a:rPr lang="en-US" sz="4000" dirty="0"/>
              <a:t>		   Spirit, spirit of gentleness, 		      blow through the wilderness, </a:t>
            </a:r>
            <a:br>
              <a:rPr lang="en-US" sz="4000" dirty="0"/>
            </a:br>
            <a:r>
              <a:rPr lang="en-US" sz="4000" dirty="0"/>
              <a:t>			calling and free, </a:t>
            </a:r>
            <a:br>
              <a:rPr lang="en-US" sz="4000" dirty="0"/>
            </a:br>
            <a:r>
              <a:rPr lang="en-US" sz="4000" dirty="0"/>
              <a:t>	Spirit, spirit of restlessness, </a:t>
            </a:r>
            <a:br>
              <a:rPr lang="en-US" sz="4000" dirty="0"/>
            </a:br>
            <a:r>
              <a:rPr lang="en-US" sz="4000" dirty="0"/>
              <a:t>		stir me from placidness, </a:t>
            </a:r>
            <a:br>
              <a:rPr lang="en-US" sz="4000" dirty="0"/>
            </a:br>
            <a:r>
              <a:rPr lang="en-US" sz="4000" dirty="0"/>
              <a:t>		wind, wind on the sea. </a:t>
            </a:r>
          </a:p>
        </p:txBody>
      </p:sp>
    </p:spTree>
    <p:extLst>
      <p:ext uri="{BB962C8B-B14F-4D97-AF65-F5344CB8AC3E}">
        <p14:creationId xmlns:p14="http://schemas.microsoft.com/office/powerpoint/2010/main" val="2959445006"/>
      </p:ext>
    </p:extLst>
  </p:cSld>
  <p:clrMapOvr>
    <a:masterClrMapping/>
  </p:clrMapOvr>
</p:sld>
</file>

<file path=ppt/theme/theme1.xml><?xml version="1.0" encoding="utf-8"?>
<a:theme xmlns:a="http://schemas.openxmlformats.org/drawingml/2006/main" name="Worship Spec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orship Spec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2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37.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8.xml><?xml version="1.0" encoding="utf-8"?>
<a:theme xmlns:a="http://schemas.openxmlformats.org/drawingml/2006/main" name="Text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Lucida Calligraph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Text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Lucida Calligraph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Worship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3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3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3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3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Worship Spec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Worship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5849</TotalTime>
  <Words>3820</Words>
  <Application>Microsoft Office PowerPoint</Application>
  <PresentationFormat>On-screen Show (4:3)</PresentationFormat>
  <Paragraphs>606</Paragraphs>
  <Slides>54</Slides>
  <Notes>43</Notes>
  <HiddenSlides>0</HiddenSlides>
  <MMClips>0</MMClips>
  <ScaleCrop>false</ScaleCrop>
  <HeadingPairs>
    <vt:vector size="6" baseType="variant">
      <vt:variant>
        <vt:lpstr>Fonts Used</vt:lpstr>
      </vt:variant>
      <vt:variant>
        <vt:i4>9</vt:i4>
      </vt:variant>
      <vt:variant>
        <vt:lpstr>Theme</vt:lpstr>
      </vt:variant>
      <vt:variant>
        <vt:i4>45</vt:i4>
      </vt:variant>
      <vt:variant>
        <vt:lpstr>Slide Titles</vt:lpstr>
      </vt:variant>
      <vt:variant>
        <vt:i4>54</vt:i4>
      </vt:variant>
    </vt:vector>
  </HeadingPairs>
  <TitlesOfParts>
    <vt:vector size="108" baseType="lpstr">
      <vt:lpstr>Arial</vt:lpstr>
      <vt:lpstr>Calibri</vt:lpstr>
      <vt:lpstr>Cambria</vt:lpstr>
      <vt:lpstr>Candara</vt:lpstr>
      <vt:lpstr>Harrington</vt:lpstr>
      <vt:lpstr>Lucida Calligraphy</vt:lpstr>
      <vt:lpstr>Times New Roman</vt:lpstr>
      <vt:lpstr>Trebuchet MS</vt:lpstr>
      <vt:lpstr>Wingdings 3</vt:lpstr>
      <vt:lpstr>Worship Special</vt:lpstr>
      <vt:lpstr>1_Worship Special</vt:lpstr>
      <vt:lpstr>6_Custom Design</vt:lpstr>
      <vt:lpstr>3_Worship Title</vt:lpstr>
      <vt:lpstr>3_Worship Special</vt:lpstr>
      <vt:lpstr>4_Worship Title</vt:lpstr>
      <vt:lpstr>17_Custom Design</vt:lpstr>
      <vt:lpstr>18_Custom Design</vt:lpstr>
      <vt:lpstr>Custom Design</vt:lpstr>
      <vt:lpstr>4_Custom Design</vt:lpstr>
      <vt:lpstr>5_Custom Design</vt:lpstr>
      <vt:lpstr>7_Custom Design</vt:lpstr>
      <vt:lpstr>1_Custom Design</vt:lpstr>
      <vt:lpstr>2_Custom Design</vt:lpstr>
      <vt:lpstr>3_Custom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19_Custom Design</vt:lpstr>
      <vt:lpstr>20_Custom Design</vt:lpstr>
      <vt:lpstr>21_Custom Design</vt:lpstr>
      <vt:lpstr>22_Custom Design</vt:lpstr>
      <vt:lpstr>23_Custom Design</vt:lpstr>
      <vt:lpstr>24_Custom Design</vt:lpstr>
      <vt:lpstr>25_Custom Design</vt:lpstr>
      <vt:lpstr>26_Custom Design</vt:lpstr>
      <vt:lpstr>27_Custom Design</vt:lpstr>
      <vt:lpstr>28_Custom Design</vt:lpstr>
      <vt:lpstr>29_Custom Design</vt:lpstr>
      <vt:lpstr>Facet</vt:lpstr>
      <vt:lpstr>1_Facet</vt:lpstr>
      <vt:lpstr>Text Master</vt:lpstr>
      <vt:lpstr>1_Text Master</vt:lpstr>
      <vt:lpstr>30_Custom Design</vt:lpstr>
      <vt:lpstr>31_Custom Design</vt:lpstr>
      <vt:lpstr>32_Custom Design</vt:lpstr>
      <vt:lpstr>33_Custom Design</vt:lpstr>
      <vt:lpstr>2_Default Design</vt:lpstr>
      <vt:lpstr>34_Custom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Pittsboro Christian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PCC</dc:creator>
  <cp:lastModifiedBy>Mitzi Flynn</cp:lastModifiedBy>
  <cp:revision>1066</cp:revision>
  <cp:lastPrinted>2015-01-06T20:25:36Z</cp:lastPrinted>
  <dcterms:created xsi:type="dcterms:W3CDTF">2012-03-29T18:03:24Z</dcterms:created>
  <dcterms:modified xsi:type="dcterms:W3CDTF">2022-11-09T17:06:49Z</dcterms:modified>
</cp:coreProperties>
</file>